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</p:sldIdLst>
  <p:sldSz cy="6858000" cx="9144000"/>
  <p:notesSz cx="6858000" cy="9144000"/>
  <p:embeddedFontLst>
    <p:embeddedFont>
      <p:font typeface="Libre Baskerville"/>
      <p:regular r:id="rId191"/>
      <p:bold r:id="rId192"/>
      <p:italic r:id="rId193"/>
    </p:embeddedFont>
    <p:embeddedFont>
      <p:font typeface="Helvetica Neue"/>
      <p:regular r:id="rId194"/>
      <p:bold r:id="rId195"/>
      <p:italic r:id="rId196"/>
      <p:boldItalic r:id="rId197"/>
    </p:embeddedFont>
    <p:embeddedFont>
      <p:font typeface="Helvetica Neue Light"/>
      <p:regular r:id="rId198"/>
      <p:bold r:id="rId199"/>
      <p:italic r:id="rId200"/>
      <p:boldItalic r:id="rId201"/>
    </p:embeddedFont>
    <p:embeddedFont>
      <p:font typeface="Open Sans"/>
      <p:regular r:id="rId202"/>
      <p:bold r:id="rId203"/>
      <p:italic r:id="rId204"/>
      <p:boldItalic r:id="rId2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6" roundtripDataSignature="AMtx7mgLBA6XkczSCt1WbrZvs3vBUaOY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CB8442-15A0-49F3-AE0E-348081F1F658}">
  <a:tblStyle styleId="{1CCB8442-15A0-49F3-AE0E-348081F1F658}" styleName="Table_0"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CBCBCB">
              <a:alpha val="24313"/>
            </a:srgbClr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CBCBCB">
              <a:alpha val="35294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EBEBEB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A4BAB9"/>
          </a:solidFill>
        </a:fill>
      </a:tcStyle>
    </a:firstRow>
    <a:neCell>
      <a:tcTxStyle b="off" i="off"/>
    </a:neCell>
    <a:nwCell>
      <a:tcTxStyle b="off" i="off"/>
    </a:nwCell>
  </a:tblStyle>
  <a:tblStyle styleId="{911074D0-CA85-499B-8479-53FDD47911C1}" styleName="Table_1"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5C5C5C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5C5C5C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5C5C5C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DEEEE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5C5C5C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5C5C5C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5C5C5C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5C5C5C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5C5C5C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font" Target="fonts/HelveticaNeue-regular.fntdata"/><Relationship Id="rId43" Type="http://schemas.openxmlformats.org/officeDocument/2006/relationships/slide" Target="slides/slide37.xml"/><Relationship Id="rId193" Type="http://schemas.openxmlformats.org/officeDocument/2006/relationships/font" Target="fonts/LibreBaskerville-italic.fntdata"/><Relationship Id="rId46" Type="http://schemas.openxmlformats.org/officeDocument/2006/relationships/slide" Target="slides/slide40.xml"/><Relationship Id="rId192" Type="http://schemas.openxmlformats.org/officeDocument/2006/relationships/font" Target="fonts/LibreBaskerville-bold.fntdata"/><Relationship Id="rId45" Type="http://schemas.openxmlformats.org/officeDocument/2006/relationships/slide" Target="slides/slide39.xml"/><Relationship Id="rId191" Type="http://schemas.openxmlformats.org/officeDocument/2006/relationships/font" Target="fonts/LibreBaskerville-regular.fntdata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197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196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195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font" Target="fonts/HelveticaNeueLight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customschemas.google.com/relationships/presentationmetadata" Target="metadata"/><Relationship Id="rId205" Type="http://schemas.openxmlformats.org/officeDocument/2006/relationships/font" Target="fonts/OpenSans-boldItalic.fntdata"/><Relationship Id="rId204" Type="http://schemas.openxmlformats.org/officeDocument/2006/relationships/font" Target="fonts/OpenSans-italic.fntdata"/><Relationship Id="rId203" Type="http://schemas.openxmlformats.org/officeDocument/2006/relationships/font" Target="fonts/OpenSans-bold.fntdata"/><Relationship Id="rId202" Type="http://schemas.openxmlformats.org/officeDocument/2006/relationships/font" Target="fonts/OpenSans-regular.fntdata"/><Relationship Id="rId201" Type="http://schemas.openxmlformats.org/officeDocument/2006/relationships/font" Target="fonts/HelveticaNeueLight-boldItalic.fntdata"/><Relationship Id="rId200" Type="http://schemas.openxmlformats.org/officeDocument/2006/relationships/font" Target="fonts/HelveticaNeue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1" name="Google Shape;2231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7" name="Google Shape;2287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4" name="Google Shape;2344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1" name="Google Shape;2401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7" name="Google Shape;2457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7" name="Google Shape;2477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7" name="Google Shape;2497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7" name="Google Shape;2517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7" name="Google Shape;2537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7" name="Google Shape;2557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7" name="Google Shape;2577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0" name="Google Shape;2600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1" name="Google Shape;2621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2" name="Google Shape;2642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8" name="Google Shape;2698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4" name="Google Shape;2704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1" name="Google Shape;2711;p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8" name="Google Shape;2768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7" name="Google Shape;2827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8" name="Google Shape;2888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1" name="Google Shape;2951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4" name="Google Shape;3014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2" name="Google Shape;3102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9" name="Google Shape;3189;p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5" name="Google Shape;3195;p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0" name="Google Shape;3200;p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6" name="Google Shape;3206;p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2" name="Google Shape;3212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8" name="Google Shape;3258;p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5" name="Google Shape;3305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2" name="Google Shape;3312;p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2" name="Google Shape;3352;p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3" name="Google Shape;3393;p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4" name="Google Shape;3434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3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p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5" name="Google Shape;3475;p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6" name="Google Shape;3516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0" name="Google Shape;3580;p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p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5" name="Google Shape;3645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1" name="Google Shape;3711;p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p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7" name="Google Shape;3777;p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3" name="Google Shape;3843;p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p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9" name="Google Shape;3909;p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Google Shape;3974;p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5" name="Google Shape;3975;p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p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1" name="Google Shape;4041;p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7" name="Google Shape;4107;p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3" name="Google Shape;4173;p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0" name="Google Shape;4180;p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7" name="Google Shape;4187;p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2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p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4" name="Google Shape;4194;p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5" name="Google Shape;4195;p14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p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1" name="Google Shape;4201;p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2" name="Google Shape;4202;p14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9" name="Google Shape;4209;p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0" name="Google Shape;4210;p1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p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7" name="Google Shape;4217;p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8" name="Google Shape;4218;p15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5" name="Google Shape;4225;p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6" name="Google Shape;4226;p15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p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3" name="Google Shape;4233;p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2" name="Google Shape;4242;p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1" name="Google Shape;4251;p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7" name="Google Shape;4257;p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2" name="Google Shape;4262;p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p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2" name="Google Shape;4272;p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6" name="Google Shape;4286;p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1" name="Google Shape;4301;p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5" name="Shape 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Google Shape;4316;p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7" name="Google Shape;4317;p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3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p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5" name="Google Shape;4335;p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3" name="Google Shape;4353;p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9" name="Google Shape;4359;p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p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6" name="Google Shape;4366;p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2" name="Google Shape;4372;p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p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8" name="Google Shape;4378;p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8" name="Google Shape;4448;p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6" name="Shape 4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7" name="Google Shape;4517;p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8" name="Google Shape;4518;p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4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p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6" name="Google Shape;4606;p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9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p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1" name="Google Shape;4681;p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p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1" name="Google Shape;4751;p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9" name="Shape 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Google Shape;4820;p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1" name="Google Shape;4821;p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9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Google Shape;4890;p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1" name="Google Shape;4891;p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7" name="Shape 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8" name="Google Shape;4978;p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9" name="Google Shape;4979;p1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2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4" name="Google Shape;5054;p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0" name="Google Shape;5060;p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4" name="Shape 5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5" name="Google Shape;5065;p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6" name="Google Shape;5066;p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0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p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2" name="Google Shape;5072;p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6" name="Shape 5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7" name="Google Shape;5077;p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8" name="Google Shape;5078;p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p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3" name="Google Shape;5083;p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4" name="Google Shape;5084;p18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0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p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2" name="Google Shape;5092;p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3" name="Google Shape;5093;p1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7" name="Shape 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8" name="Google Shape;5098;p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9" name="Google Shape;5099;p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0" name="Google Shape;5100;p18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5" name="Shape 5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6" name="Google Shape;5106;p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7" name="Google Shape;5107;p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3" name="Google Shape;863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8" name="Google Shape;87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4" name="Google Shape;914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7" name="Google Shape;95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4" name="Google Shape;1014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0" name="Google Shape;1020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6" name="Google Shape;1026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4" name="Google Shape;1034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2" name="Google Shape;1042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0" name="Google Shape;1050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6" name="Google Shape;1056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2" name="Google Shape;1062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7" name="Google Shape;1067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3" name="Google Shape;1073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9" name="Google Shape;1079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5" name="Google Shape;1085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2" name="Google Shape;1092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9" name="Google Shape;1099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6" name="Google Shape;1176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1" name="Google Shape;1251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6" name="Google Shape;1326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1" name="Google Shape;1401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6" name="Google Shape;1476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1" name="Google Shape;1551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7" name="Google Shape;1627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4" name="Google Shape;1704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4" name="Google Shape;1784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3" name="Google Shape;1863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8" name="Google Shape;1938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2" name="Google Shape;2012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9" name="Google Shape;2019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6" name="Google Shape;2026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3" name="Google Shape;2033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1" name="Google Shape;2041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6" name="Google Shape;2046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6" name="Google Shape;2066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2" name="Google Shape;2122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5" name="Google Shape;2175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3"/>
          <p:cNvSpPr txBox="1"/>
          <p:nvPr>
            <p:ph type="title"/>
          </p:nvPr>
        </p:nvSpPr>
        <p:spPr>
          <a:xfrm>
            <a:off x="166" y="90970"/>
            <a:ext cx="5652528" cy="3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100"/>
              <a:buFont typeface="Open Sans"/>
              <a:buNone/>
              <a:defRPr b="1" sz="3100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03"/>
          <p:cNvSpPr txBox="1"/>
          <p:nvPr>
            <p:ph idx="1" type="body"/>
          </p:nvPr>
        </p:nvSpPr>
        <p:spPr>
          <a:xfrm>
            <a:off x="405622" y="1090959"/>
            <a:ext cx="5652528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03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6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7"/>
          <p:cNvSpPr txBox="1"/>
          <p:nvPr>
            <p:ph type="title"/>
          </p:nvPr>
        </p:nvSpPr>
        <p:spPr>
          <a:xfrm>
            <a:off x="166" y="90970"/>
            <a:ext cx="5652528" cy="3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  <a:defRPr b="1" sz="3200" cap="non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217"/>
          <p:cNvSpPr txBox="1"/>
          <p:nvPr>
            <p:ph idx="1" type="body"/>
          </p:nvPr>
        </p:nvSpPr>
        <p:spPr>
          <a:xfrm>
            <a:off x="405622" y="1090959"/>
            <a:ext cx="5652528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217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8"/>
          <p:cNvSpPr txBox="1"/>
          <p:nvPr>
            <p:ph type="title"/>
          </p:nvPr>
        </p:nvSpPr>
        <p:spPr>
          <a:xfrm>
            <a:off x="166" y="90970"/>
            <a:ext cx="5652528" cy="3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000"/>
              <a:buFont typeface="Open Sans"/>
              <a:buNone/>
              <a:defRPr b="1" sz="3000" cap="non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218"/>
          <p:cNvSpPr txBox="1"/>
          <p:nvPr>
            <p:ph idx="1" type="body"/>
          </p:nvPr>
        </p:nvSpPr>
        <p:spPr>
          <a:xfrm>
            <a:off x="405622" y="1090959"/>
            <a:ext cx="5652528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9527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5275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218"/>
          <p:cNvSpPr txBox="1"/>
          <p:nvPr>
            <p:ph idx="12" type="sldNum"/>
          </p:nvPr>
        </p:nvSpPr>
        <p:spPr>
          <a:xfrm>
            <a:off x="7206986" y="5486665"/>
            <a:ext cx="170840" cy="1754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2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20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7"/>
          <p:cNvSpPr txBox="1"/>
          <p:nvPr>
            <p:ph type="title"/>
          </p:nvPr>
        </p:nvSpPr>
        <p:spPr>
          <a:xfrm>
            <a:off x="166" y="90970"/>
            <a:ext cx="5652528" cy="3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000"/>
              <a:buFont typeface="Open Sans"/>
              <a:buNone/>
              <a:defRPr b="1" sz="3000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7"/>
          <p:cNvSpPr txBox="1"/>
          <p:nvPr>
            <p:ph idx="1" type="body"/>
          </p:nvPr>
        </p:nvSpPr>
        <p:spPr>
          <a:xfrm>
            <a:off x="405622" y="1090959"/>
            <a:ext cx="5652528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9527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5275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050"/>
              <a:buFont typeface="Arial"/>
              <a:buChar char="●"/>
              <a:defRPr sz="1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07"/>
          <p:cNvSpPr txBox="1"/>
          <p:nvPr>
            <p:ph idx="12" type="sldNum"/>
          </p:nvPr>
        </p:nvSpPr>
        <p:spPr>
          <a:xfrm>
            <a:off x="7206986" y="5486665"/>
            <a:ext cx="170840" cy="175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0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20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20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F8F8F"/>
              </a:buClr>
              <a:buSzPts val="3200"/>
              <a:buNone/>
              <a:defRPr>
                <a:solidFill>
                  <a:srgbClr val="8F8F8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F8F8F"/>
              </a:buClr>
              <a:buSzPts val="2800"/>
              <a:buNone/>
              <a:defRPr>
                <a:solidFill>
                  <a:srgbClr val="8F8F8F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F8F8F"/>
              </a:buClr>
              <a:buSzPts val="2400"/>
              <a:buNone/>
              <a:defRPr>
                <a:solidFill>
                  <a:srgbClr val="8F8F8F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>
                <a:solidFill>
                  <a:srgbClr val="8F8F8F"/>
                </a:solidFill>
              </a:defRPr>
            </a:lvl9pPr>
          </a:lstStyle>
          <a:p/>
        </p:txBody>
      </p:sp>
      <p:sp>
        <p:nvSpPr>
          <p:cNvPr id="86" name="Google Shape;86;p2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2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2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 sz="1800">
                <a:solidFill>
                  <a:srgbClr val="8F8F8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F8F8F"/>
              </a:buClr>
              <a:buSzPts val="1600"/>
              <a:buNone/>
              <a:defRPr sz="1600">
                <a:solidFill>
                  <a:srgbClr val="8F8F8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F8F8F"/>
              </a:buClr>
              <a:buSzPts val="1400"/>
              <a:buNone/>
              <a:defRPr sz="1400">
                <a:solidFill>
                  <a:srgbClr val="8F8F8F"/>
                </a:solidFill>
              </a:defRPr>
            </a:lvl9pPr>
          </a:lstStyle>
          <a:p/>
        </p:txBody>
      </p:sp>
      <p:sp>
        <p:nvSpPr>
          <p:cNvPr id="92" name="Google Shape;92;p2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2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2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8" name="Google Shape;98;p2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9" name="Google Shape;99;p2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2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p2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2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6" name="Google Shape;106;p2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2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8" name="Google Shape;108;p2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2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2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4"/>
          <p:cNvSpPr txBox="1"/>
          <p:nvPr>
            <p:ph type="title"/>
          </p:nvPr>
        </p:nvSpPr>
        <p:spPr>
          <a:xfrm>
            <a:off x="166" y="90970"/>
            <a:ext cx="5652528" cy="3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100"/>
              <a:buFont typeface="Open Sans"/>
              <a:buNone/>
              <a:defRPr b="1" sz="3100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04"/>
          <p:cNvSpPr txBox="1"/>
          <p:nvPr>
            <p:ph idx="1" type="body"/>
          </p:nvPr>
        </p:nvSpPr>
        <p:spPr>
          <a:xfrm>
            <a:off x="405622" y="1090959"/>
            <a:ext cx="5652528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04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2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15" name="Google Shape;115;p2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2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2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21" name="Google Shape;121;p2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22" name="Google Shape;122;p2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7" name="Google Shape;127;p2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28" name="Google Shape;128;p2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2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2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35" name="Google Shape;135;p2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2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00"/>
              <a:buNone/>
              <a:defRPr/>
            </a:lvl9pPr>
          </a:lstStyle>
          <a:p/>
        </p:txBody>
      </p:sp>
      <p:sp>
        <p:nvSpPr>
          <p:cNvPr id="141" name="Google Shape;141;p2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9"/>
          <p:cNvSpPr/>
          <p:nvPr>
            <p:ph idx="2" type="pic"/>
          </p:nvPr>
        </p:nvSpPr>
        <p:spPr>
          <a:xfrm>
            <a:off x="1461294" y="566424"/>
            <a:ext cx="6216571" cy="6754046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209"/>
          <p:cNvSpPr txBox="1"/>
          <p:nvPr>
            <p:ph idx="1" type="body"/>
          </p:nvPr>
        </p:nvSpPr>
        <p:spPr>
          <a:xfrm>
            <a:off x="1473398" y="3689234"/>
            <a:ext cx="6197204" cy="17187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0" name="Google Shape;20;p209"/>
          <p:cNvCxnSpPr/>
          <p:nvPr/>
        </p:nvCxnSpPr>
        <p:spPr>
          <a:xfrm flipH="1" rot="10800000">
            <a:off x="1745736" y="4736220"/>
            <a:ext cx="5658580" cy="4"/>
          </a:xfrm>
          <a:prstGeom prst="straightConnector1">
            <a:avLst/>
          </a:prstGeom>
          <a:noFill/>
          <a:ln cap="flat" cmpd="sng" w="12700">
            <a:solidFill>
              <a:srgbClr val="747676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21" name="Google Shape;21;p209"/>
          <p:cNvSpPr txBox="1"/>
          <p:nvPr>
            <p:ph type="title"/>
          </p:nvPr>
        </p:nvSpPr>
        <p:spPr>
          <a:xfrm>
            <a:off x="1745736" y="3755805"/>
            <a:ext cx="5652528" cy="1053042"/>
          </a:xfrm>
          <a:prstGeom prst="rect">
            <a:avLst/>
          </a:prstGeom>
          <a:noFill/>
          <a:ln>
            <a:noFill/>
          </a:ln>
        </p:spPr>
        <p:txBody>
          <a:bodyPr anchorCtr="0" anchor="b" bIns="24200" lIns="24200" spcFirstLastPara="1" rIns="24200" wrap="square" tIns="242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8400"/>
              <a:buFont typeface="Arial"/>
              <a:buNone/>
              <a:defRPr sz="8400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09"/>
          <p:cNvSpPr txBox="1"/>
          <p:nvPr>
            <p:ph idx="3" type="body"/>
          </p:nvPr>
        </p:nvSpPr>
        <p:spPr>
          <a:xfrm>
            <a:off x="1745736" y="4760430"/>
            <a:ext cx="5652528" cy="58704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28600" lvl="0" marL="4572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09"/>
          <p:cNvSpPr txBox="1"/>
          <p:nvPr>
            <p:ph idx="12" type="sldNum"/>
          </p:nvPr>
        </p:nvSpPr>
        <p:spPr>
          <a:xfrm>
            <a:off x="7188067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0"/>
          <p:cNvSpPr/>
          <p:nvPr>
            <p:ph idx="2" type="pic"/>
          </p:nvPr>
        </p:nvSpPr>
        <p:spPr>
          <a:xfrm>
            <a:off x="3470543" y="1098996"/>
            <a:ext cx="4660008" cy="4660008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6" name="Google Shape;26;p210"/>
          <p:cNvCxnSpPr/>
          <p:nvPr/>
        </p:nvCxnSpPr>
        <p:spPr>
          <a:xfrm flipH="1" rot="10800000">
            <a:off x="1745736" y="4736221"/>
            <a:ext cx="3074395" cy="3"/>
          </a:xfrm>
          <a:prstGeom prst="straightConnector1">
            <a:avLst/>
          </a:prstGeom>
          <a:noFill/>
          <a:ln cap="flat" cmpd="sng" w="12700">
            <a:solidFill>
              <a:srgbClr val="747676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27" name="Google Shape;27;p210"/>
          <p:cNvSpPr txBox="1"/>
          <p:nvPr>
            <p:ph type="title"/>
          </p:nvPr>
        </p:nvSpPr>
        <p:spPr>
          <a:xfrm>
            <a:off x="1745736" y="1377386"/>
            <a:ext cx="3074395" cy="3437512"/>
          </a:xfrm>
          <a:prstGeom prst="rect">
            <a:avLst/>
          </a:prstGeom>
          <a:noFill/>
          <a:ln>
            <a:noFill/>
          </a:ln>
        </p:spPr>
        <p:txBody>
          <a:bodyPr anchorCtr="0" anchor="b" bIns="24200" lIns="24200" spcFirstLastPara="1" rIns="24200" wrap="square" tIns="242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8400"/>
              <a:buFont typeface="Arial"/>
              <a:buNone/>
              <a:defRPr sz="8400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10"/>
          <p:cNvSpPr txBox="1"/>
          <p:nvPr>
            <p:ph idx="1" type="body"/>
          </p:nvPr>
        </p:nvSpPr>
        <p:spPr>
          <a:xfrm>
            <a:off x="1745736" y="4760430"/>
            <a:ext cx="3074395" cy="64756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28600" lvl="0" marL="4572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10"/>
          <p:cNvSpPr txBox="1"/>
          <p:nvPr>
            <p:ph idx="12" type="sldNum"/>
          </p:nvPr>
        </p:nvSpPr>
        <p:spPr>
          <a:xfrm>
            <a:off x="7188067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1"/>
          <p:cNvSpPr/>
          <p:nvPr>
            <p:ph idx="2" type="pic"/>
          </p:nvPr>
        </p:nvSpPr>
        <p:spPr>
          <a:xfrm>
            <a:off x="1376567" y="1098996"/>
            <a:ext cx="4289172" cy="4660008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2" name="Google Shape;32;p211"/>
          <p:cNvCxnSpPr/>
          <p:nvPr/>
        </p:nvCxnSpPr>
        <p:spPr>
          <a:xfrm>
            <a:off x="4820130" y="1855491"/>
            <a:ext cx="2572082" cy="1"/>
          </a:xfrm>
          <a:prstGeom prst="straightConnector1">
            <a:avLst/>
          </a:prstGeom>
          <a:noFill/>
          <a:ln cap="flat" cmpd="sng" w="12700">
            <a:solidFill>
              <a:srgbClr val="747676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33" name="Google Shape;33;p211"/>
          <p:cNvSpPr txBox="1"/>
          <p:nvPr>
            <p:ph type="title"/>
          </p:nvPr>
        </p:nvSpPr>
        <p:spPr>
          <a:xfrm>
            <a:off x="4820130" y="1450010"/>
            <a:ext cx="2572082" cy="34496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100"/>
              <a:buFont typeface="Open Sans"/>
              <a:buNone/>
              <a:defRPr b="1" sz="3100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211"/>
          <p:cNvSpPr txBox="1"/>
          <p:nvPr>
            <p:ph idx="1" type="body"/>
          </p:nvPr>
        </p:nvSpPr>
        <p:spPr>
          <a:xfrm>
            <a:off x="4820130" y="1964426"/>
            <a:ext cx="2572082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350"/>
              <a:buFont typeface="Arial"/>
              <a:buChar char="●"/>
              <a:defRPr sz="18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350"/>
              <a:buFont typeface="Arial"/>
              <a:buChar char="●"/>
              <a:defRPr sz="18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350"/>
              <a:buFont typeface="Arial"/>
              <a:buChar char="●"/>
              <a:defRPr sz="18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350"/>
              <a:buFont typeface="Arial"/>
              <a:buChar char="●"/>
              <a:defRPr sz="18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350"/>
              <a:buFont typeface="Arial"/>
              <a:buChar char="●"/>
              <a:defRPr sz="18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211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2"/>
          <p:cNvSpPr txBox="1"/>
          <p:nvPr>
            <p:ph idx="1" type="body"/>
          </p:nvPr>
        </p:nvSpPr>
        <p:spPr>
          <a:xfrm>
            <a:off x="1745736" y="1964426"/>
            <a:ext cx="5652528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212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3"/>
          <p:cNvSpPr/>
          <p:nvPr>
            <p:ph idx="2" type="pic"/>
          </p:nvPr>
        </p:nvSpPr>
        <p:spPr>
          <a:xfrm>
            <a:off x="1745736" y="1347127"/>
            <a:ext cx="3552499" cy="3859642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13"/>
          <p:cNvSpPr/>
          <p:nvPr>
            <p:ph idx="3" type="pic"/>
          </p:nvPr>
        </p:nvSpPr>
        <p:spPr>
          <a:xfrm>
            <a:off x="5259000" y="1307318"/>
            <a:ext cx="2513776" cy="2172653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13"/>
          <p:cNvSpPr/>
          <p:nvPr>
            <p:ph idx="4" type="pic"/>
          </p:nvPr>
        </p:nvSpPr>
        <p:spPr>
          <a:xfrm>
            <a:off x="5334546" y="3138506"/>
            <a:ext cx="2130290" cy="2130289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13"/>
          <p:cNvSpPr txBox="1"/>
          <p:nvPr>
            <p:ph idx="1" type="body"/>
          </p:nvPr>
        </p:nvSpPr>
        <p:spPr>
          <a:xfrm>
            <a:off x="1745736" y="4941989"/>
            <a:ext cx="5652528" cy="63545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213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4"/>
          <p:cNvSpPr txBox="1"/>
          <p:nvPr/>
        </p:nvSpPr>
        <p:spPr>
          <a:xfrm>
            <a:off x="1715476" y="1614783"/>
            <a:ext cx="1162048" cy="2182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14600"/>
              <a:buFont typeface="Libre Baskerville"/>
              <a:buNone/>
            </a:pPr>
            <a:r>
              <a:rPr b="1" i="0" lang="ru-RU" sz="14600" u="none" cap="none" strike="noStrike">
                <a:solidFill>
                  <a:srgbClr val="E4E4E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14"/>
          <p:cNvSpPr txBox="1"/>
          <p:nvPr>
            <p:ph idx="1" type="body"/>
          </p:nvPr>
        </p:nvSpPr>
        <p:spPr>
          <a:xfrm>
            <a:off x="2399347" y="2949483"/>
            <a:ext cx="4998917" cy="6072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14"/>
          <p:cNvSpPr txBox="1"/>
          <p:nvPr>
            <p:ph idx="2" type="body"/>
          </p:nvPr>
        </p:nvSpPr>
        <p:spPr>
          <a:xfrm>
            <a:off x="2399347" y="4808846"/>
            <a:ext cx="4998917" cy="6072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-228600" lvl="0" marL="457200" algn="r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rgbClr val="6B6D6D"/>
              </a:buClr>
              <a:buSzPts val="3200"/>
              <a:buFont typeface="Arial"/>
              <a:buNone/>
              <a:defRPr i="1" sz="3200">
                <a:solidFill>
                  <a:srgbClr val="6B6D6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214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5"/>
          <p:cNvSpPr/>
          <p:nvPr>
            <p:ph idx="2" type="pic"/>
          </p:nvPr>
        </p:nvSpPr>
        <p:spPr>
          <a:xfrm>
            <a:off x="1443138" y="1038477"/>
            <a:ext cx="6263776" cy="680533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15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2"/>
          <p:cNvSpPr txBox="1"/>
          <p:nvPr>
            <p:ph type="title"/>
          </p:nvPr>
        </p:nvSpPr>
        <p:spPr>
          <a:xfrm>
            <a:off x="892968" y="1151929"/>
            <a:ext cx="7358064" cy="2321720"/>
          </a:xfrm>
          <a:prstGeom prst="rect">
            <a:avLst/>
          </a:prstGeom>
          <a:noFill/>
          <a:ln>
            <a:noFill/>
          </a:ln>
        </p:spPr>
        <p:txBody>
          <a:bodyPr anchorCtr="0" anchor="b" bIns="35700" lIns="35700" spcFirstLastPara="1" rIns="35700" wrap="square" tIns="3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202"/>
          <p:cNvSpPr txBox="1"/>
          <p:nvPr>
            <p:ph idx="1" type="body"/>
          </p:nvPr>
        </p:nvSpPr>
        <p:spPr>
          <a:xfrm>
            <a:off x="892968" y="3545085"/>
            <a:ext cx="7358064" cy="794744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202"/>
          <p:cNvSpPr txBox="1"/>
          <p:nvPr>
            <p:ph idx="12" type="sldNum"/>
          </p:nvPr>
        </p:nvSpPr>
        <p:spPr>
          <a:xfrm>
            <a:off x="4449876" y="6536531"/>
            <a:ext cx="239485" cy="232486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b="0" i="0" sz="1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0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2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20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20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F8F8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5.png"/><Relationship Id="rId22" Type="http://schemas.openxmlformats.org/officeDocument/2006/relationships/image" Target="../media/image238.png"/><Relationship Id="rId21" Type="http://schemas.openxmlformats.org/officeDocument/2006/relationships/image" Target="../media/image242.png"/><Relationship Id="rId24" Type="http://schemas.openxmlformats.org/officeDocument/2006/relationships/image" Target="../media/image249.png"/><Relationship Id="rId23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9" Type="http://schemas.openxmlformats.org/officeDocument/2006/relationships/image" Target="../media/image225.png"/><Relationship Id="rId26" Type="http://schemas.openxmlformats.org/officeDocument/2006/relationships/image" Target="../media/image243.png"/><Relationship Id="rId25" Type="http://schemas.openxmlformats.org/officeDocument/2006/relationships/image" Target="../media/image241.png"/><Relationship Id="rId27" Type="http://schemas.openxmlformats.org/officeDocument/2006/relationships/image" Target="../media/image246.png"/><Relationship Id="rId5" Type="http://schemas.openxmlformats.org/officeDocument/2006/relationships/image" Target="../media/image224.png"/><Relationship Id="rId6" Type="http://schemas.openxmlformats.org/officeDocument/2006/relationships/image" Target="../media/image227.png"/><Relationship Id="rId7" Type="http://schemas.openxmlformats.org/officeDocument/2006/relationships/image" Target="../media/image229.png"/><Relationship Id="rId8" Type="http://schemas.openxmlformats.org/officeDocument/2006/relationships/image" Target="../media/image226.png"/><Relationship Id="rId11" Type="http://schemas.openxmlformats.org/officeDocument/2006/relationships/image" Target="../media/image231.png"/><Relationship Id="rId10" Type="http://schemas.openxmlformats.org/officeDocument/2006/relationships/image" Target="../media/image230.png"/><Relationship Id="rId13" Type="http://schemas.openxmlformats.org/officeDocument/2006/relationships/image" Target="../media/image234.png"/><Relationship Id="rId12" Type="http://schemas.openxmlformats.org/officeDocument/2006/relationships/image" Target="../media/image228.png"/><Relationship Id="rId15" Type="http://schemas.openxmlformats.org/officeDocument/2006/relationships/image" Target="../media/image240.png"/><Relationship Id="rId14" Type="http://schemas.openxmlformats.org/officeDocument/2006/relationships/image" Target="../media/image244.png"/><Relationship Id="rId17" Type="http://schemas.openxmlformats.org/officeDocument/2006/relationships/image" Target="../media/image232.png"/><Relationship Id="rId16" Type="http://schemas.openxmlformats.org/officeDocument/2006/relationships/image" Target="../media/image236.png"/><Relationship Id="rId19" Type="http://schemas.openxmlformats.org/officeDocument/2006/relationships/image" Target="../media/image237.png"/><Relationship Id="rId18" Type="http://schemas.openxmlformats.org/officeDocument/2006/relationships/image" Target="../media/image233.png"/></Relationships>
</file>

<file path=ppt/slides/_rels/slide10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4.png"/><Relationship Id="rId22" Type="http://schemas.openxmlformats.org/officeDocument/2006/relationships/image" Target="../media/image269.png"/><Relationship Id="rId21" Type="http://schemas.openxmlformats.org/officeDocument/2006/relationships/image" Target="../media/image263.png"/><Relationship Id="rId24" Type="http://schemas.openxmlformats.org/officeDocument/2006/relationships/image" Target="../media/image270.png"/><Relationship Id="rId23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4.png"/><Relationship Id="rId26" Type="http://schemas.openxmlformats.org/officeDocument/2006/relationships/image" Target="../media/image266.png"/><Relationship Id="rId25" Type="http://schemas.openxmlformats.org/officeDocument/2006/relationships/image" Target="../media/image265.png"/><Relationship Id="rId27" Type="http://schemas.openxmlformats.org/officeDocument/2006/relationships/image" Target="../media/image272.png"/><Relationship Id="rId5" Type="http://schemas.openxmlformats.org/officeDocument/2006/relationships/image" Target="../media/image258.png"/><Relationship Id="rId6" Type="http://schemas.openxmlformats.org/officeDocument/2006/relationships/image" Target="../media/image251.png"/><Relationship Id="rId7" Type="http://schemas.openxmlformats.org/officeDocument/2006/relationships/image" Target="../media/image248.png"/><Relationship Id="rId8" Type="http://schemas.openxmlformats.org/officeDocument/2006/relationships/image" Target="../media/image245.png"/><Relationship Id="rId11" Type="http://schemas.openxmlformats.org/officeDocument/2006/relationships/image" Target="../media/image255.png"/><Relationship Id="rId10" Type="http://schemas.openxmlformats.org/officeDocument/2006/relationships/image" Target="../media/image250.png"/><Relationship Id="rId13" Type="http://schemas.openxmlformats.org/officeDocument/2006/relationships/image" Target="../media/image260.png"/><Relationship Id="rId12" Type="http://schemas.openxmlformats.org/officeDocument/2006/relationships/image" Target="../media/image252.png"/><Relationship Id="rId15" Type="http://schemas.openxmlformats.org/officeDocument/2006/relationships/image" Target="../media/image259.png"/><Relationship Id="rId14" Type="http://schemas.openxmlformats.org/officeDocument/2006/relationships/image" Target="../media/image257.png"/><Relationship Id="rId17" Type="http://schemas.openxmlformats.org/officeDocument/2006/relationships/image" Target="../media/image268.png"/><Relationship Id="rId16" Type="http://schemas.openxmlformats.org/officeDocument/2006/relationships/image" Target="../media/image262.png"/><Relationship Id="rId19" Type="http://schemas.openxmlformats.org/officeDocument/2006/relationships/image" Target="../media/image267.png"/><Relationship Id="rId18" Type="http://schemas.openxmlformats.org/officeDocument/2006/relationships/image" Target="../media/image256.png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9.png"/><Relationship Id="rId22" Type="http://schemas.openxmlformats.org/officeDocument/2006/relationships/image" Target="../media/image264.png"/><Relationship Id="rId21" Type="http://schemas.openxmlformats.org/officeDocument/2006/relationships/image" Target="../media/image267.png"/><Relationship Id="rId24" Type="http://schemas.openxmlformats.org/officeDocument/2006/relationships/image" Target="../media/image286.png"/><Relationship Id="rId23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71.png"/><Relationship Id="rId4" Type="http://schemas.openxmlformats.org/officeDocument/2006/relationships/image" Target="../media/image282.png"/><Relationship Id="rId9" Type="http://schemas.openxmlformats.org/officeDocument/2006/relationships/image" Target="../media/image275.png"/><Relationship Id="rId26" Type="http://schemas.openxmlformats.org/officeDocument/2006/relationships/image" Target="../media/image270.png"/><Relationship Id="rId25" Type="http://schemas.openxmlformats.org/officeDocument/2006/relationships/image" Target="../media/image261.png"/><Relationship Id="rId27" Type="http://schemas.openxmlformats.org/officeDocument/2006/relationships/image" Target="../media/image296.png"/><Relationship Id="rId5" Type="http://schemas.openxmlformats.org/officeDocument/2006/relationships/image" Target="../media/image277.png"/><Relationship Id="rId6" Type="http://schemas.openxmlformats.org/officeDocument/2006/relationships/image" Target="../media/image276.png"/><Relationship Id="rId7" Type="http://schemas.openxmlformats.org/officeDocument/2006/relationships/image" Target="../media/image247.png"/><Relationship Id="rId8" Type="http://schemas.openxmlformats.org/officeDocument/2006/relationships/image" Target="../media/image273.png"/><Relationship Id="rId11" Type="http://schemas.openxmlformats.org/officeDocument/2006/relationships/image" Target="../media/image278.png"/><Relationship Id="rId10" Type="http://schemas.openxmlformats.org/officeDocument/2006/relationships/image" Target="../media/image274.png"/><Relationship Id="rId13" Type="http://schemas.openxmlformats.org/officeDocument/2006/relationships/image" Target="../media/image266.png"/><Relationship Id="rId12" Type="http://schemas.openxmlformats.org/officeDocument/2006/relationships/image" Target="../media/image252.png"/><Relationship Id="rId15" Type="http://schemas.openxmlformats.org/officeDocument/2006/relationships/image" Target="../media/image272.png"/><Relationship Id="rId14" Type="http://schemas.openxmlformats.org/officeDocument/2006/relationships/image" Target="../media/image260.png"/><Relationship Id="rId17" Type="http://schemas.openxmlformats.org/officeDocument/2006/relationships/image" Target="../media/image259.png"/><Relationship Id="rId16" Type="http://schemas.openxmlformats.org/officeDocument/2006/relationships/image" Target="../media/image281.png"/><Relationship Id="rId19" Type="http://schemas.openxmlformats.org/officeDocument/2006/relationships/image" Target="../media/image268.png"/><Relationship Id="rId18" Type="http://schemas.openxmlformats.org/officeDocument/2006/relationships/image" Target="../media/image262.png"/></Relationships>
</file>

<file path=ppt/slides/_rels/slide10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5.png"/><Relationship Id="rId22" Type="http://schemas.openxmlformats.org/officeDocument/2006/relationships/image" Target="../media/image289.png"/><Relationship Id="rId21" Type="http://schemas.openxmlformats.org/officeDocument/2006/relationships/image" Target="../media/image267.png"/><Relationship Id="rId24" Type="http://schemas.openxmlformats.org/officeDocument/2006/relationships/image" Target="../media/image286.png"/><Relationship Id="rId23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88.png"/><Relationship Id="rId4" Type="http://schemas.openxmlformats.org/officeDocument/2006/relationships/image" Target="../media/image280.png"/><Relationship Id="rId9" Type="http://schemas.openxmlformats.org/officeDocument/2006/relationships/image" Target="../media/image258.png"/><Relationship Id="rId26" Type="http://schemas.openxmlformats.org/officeDocument/2006/relationships/image" Target="../media/image270.png"/><Relationship Id="rId25" Type="http://schemas.openxmlformats.org/officeDocument/2006/relationships/image" Target="../media/image261.png"/><Relationship Id="rId27" Type="http://schemas.openxmlformats.org/officeDocument/2006/relationships/image" Target="../media/image296.png"/><Relationship Id="rId5" Type="http://schemas.openxmlformats.org/officeDocument/2006/relationships/image" Target="../media/image284.png"/><Relationship Id="rId6" Type="http://schemas.openxmlformats.org/officeDocument/2006/relationships/image" Target="../media/image247.png"/><Relationship Id="rId7" Type="http://schemas.openxmlformats.org/officeDocument/2006/relationships/image" Target="../media/image287.png"/><Relationship Id="rId8" Type="http://schemas.openxmlformats.org/officeDocument/2006/relationships/image" Target="../media/image274.png"/><Relationship Id="rId11" Type="http://schemas.openxmlformats.org/officeDocument/2006/relationships/image" Target="../media/image278.png"/><Relationship Id="rId10" Type="http://schemas.openxmlformats.org/officeDocument/2006/relationships/image" Target="../media/image294.png"/><Relationship Id="rId13" Type="http://schemas.openxmlformats.org/officeDocument/2006/relationships/image" Target="../media/image266.png"/><Relationship Id="rId12" Type="http://schemas.openxmlformats.org/officeDocument/2006/relationships/image" Target="../media/image252.png"/><Relationship Id="rId15" Type="http://schemas.openxmlformats.org/officeDocument/2006/relationships/image" Target="../media/image272.png"/><Relationship Id="rId14" Type="http://schemas.openxmlformats.org/officeDocument/2006/relationships/image" Target="../media/image260.png"/><Relationship Id="rId17" Type="http://schemas.openxmlformats.org/officeDocument/2006/relationships/image" Target="../media/image259.png"/><Relationship Id="rId16" Type="http://schemas.openxmlformats.org/officeDocument/2006/relationships/image" Target="../media/image281.png"/><Relationship Id="rId19" Type="http://schemas.openxmlformats.org/officeDocument/2006/relationships/image" Target="../media/image268.png"/><Relationship Id="rId18" Type="http://schemas.openxmlformats.org/officeDocument/2006/relationships/image" Target="../media/image26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95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0.png"/><Relationship Id="rId7" Type="http://schemas.openxmlformats.org/officeDocument/2006/relationships/image" Target="../media/image293.png"/><Relationship Id="rId8" Type="http://schemas.openxmlformats.org/officeDocument/2006/relationships/image" Target="../media/image29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97.png"/><Relationship Id="rId4" Type="http://schemas.openxmlformats.org/officeDocument/2006/relationships/image" Target="../media/image295.png"/><Relationship Id="rId9" Type="http://schemas.openxmlformats.org/officeDocument/2006/relationships/image" Target="../media/image298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0.png"/><Relationship Id="rId8" Type="http://schemas.openxmlformats.org/officeDocument/2006/relationships/image" Target="../media/image29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04.jpg"/><Relationship Id="rId4" Type="http://schemas.openxmlformats.org/officeDocument/2006/relationships/image" Target="../media/image299.png"/><Relationship Id="rId9" Type="http://schemas.openxmlformats.org/officeDocument/2006/relationships/image" Target="../media/image293.png"/><Relationship Id="rId5" Type="http://schemas.openxmlformats.org/officeDocument/2006/relationships/image" Target="../media/image295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0.png"/><Relationship Id="rId10" Type="http://schemas.openxmlformats.org/officeDocument/2006/relationships/image" Target="../media/image29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00.jpg"/><Relationship Id="rId4" Type="http://schemas.openxmlformats.org/officeDocument/2006/relationships/image" Target="../media/image303.png"/><Relationship Id="rId9" Type="http://schemas.openxmlformats.org/officeDocument/2006/relationships/image" Target="../media/image293.png"/><Relationship Id="rId5" Type="http://schemas.openxmlformats.org/officeDocument/2006/relationships/image" Target="../media/image295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0.png"/><Relationship Id="rId10" Type="http://schemas.openxmlformats.org/officeDocument/2006/relationships/image" Target="../media/image29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01.jpg"/><Relationship Id="rId4" Type="http://schemas.openxmlformats.org/officeDocument/2006/relationships/image" Target="../media/image302.png"/><Relationship Id="rId9" Type="http://schemas.openxmlformats.org/officeDocument/2006/relationships/image" Target="../media/image293.png"/><Relationship Id="rId5" Type="http://schemas.openxmlformats.org/officeDocument/2006/relationships/image" Target="../media/image295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0.png"/><Relationship Id="rId10" Type="http://schemas.openxmlformats.org/officeDocument/2006/relationships/image" Target="../media/image29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95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0.png"/><Relationship Id="rId7" Type="http://schemas.openxmlformats.org/officeDocument/2006/relationships/image" Target="../media/image293.png"/><Relationship Id="rId8" Type="http://schemas.openxmlformats.org/officeDocument/2006/relationships/image" Target="../media/image29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08.png"/><Relationship Id="rId4" Type="http://schemas.openxmlformats.org/officeDocument/2006/relationships/image" Target="../media/image307.png"/><Relationship Id="rId9" Type="http://schemas.openxmlformats.org/officeDocument/2006/relationships/image" Target="../media/image293.png"/><Relationship Id="rId5" Type="http://schemas.openxmlformats.org/officeDocument/2006/relationships/image" Target="../media/image295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0.png"/><Relationship Id="rId10" Type="http://schemas.openxmlformats.org/officeDocument/2006/relationships/image" Target="../media/image2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06.jpg"/><Relationship Id="rId4" Type="http://schemas.openxmlformats.org/officeDocument/2006/relationships/image" Target="../media/image305.png"/><Relationship Id="rId9" Type="http://schemas.openxmlformats.org/officeDocument/2006/relationships/image" Target="../media/image290.png"/><Relationship Id="rId5" Type="http://schemas.openxmlformats.org/officeDocument/2006/relationships/image" Target="../media/image311.png"/><Relationship Id="rId6" Type="http://schemas.openxmlformats.org/officeDocument/2006/relationships/image" Target="../media/image295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11" Type="http://schemas.openxmlformats.org/officeDocument/2006/relationships/image" Target="../media/image298.png"/><Relationship Id="rId10" Type="http://schemas.openxmlformats.org/officeDocument/2006/relationships/image" Target="../media/image29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06.jpg"/><Relationship Id="rId4" Type="http://schemas.openxmlformats.org/officeDocument/2006/relationships/image" Target="../media/image310.png"/><Relationship Id="rId9" Type="http://schemas.openxmlformats.org/officeDocument/2006/relationships/image" Target="../media/image290.png"/><Relationship Id="rId5" Type="http://schemas.openxmlformats.org/officeDocument/2006/relationships/image" Target="../media/image309.png"/><Relationship Id="rId6" Type="http://schemas.openxmlformats.org/officeDocument/2006/relationships/image" Target="../media/image295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11" Type="http://schemas.openxmlformats.org/officeDocument/2006/relationships/image" Target="../media/image298.png"/><Relationship Id="rId10" Type="http://schemas.openxmlformats.org/officeDocument/2006/relationships/image" Target="../media/image29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23.png"/><Relationship Id="rId4" Type="http://schemas.openxmlformats.org/officeDocument/2006/relationships/image" Target="../media/image316.png"/><Relationship Id="rId9" Type="http://schemas.openxmlformats.org/officeDocument/2006/relationships/image" Target="../media/image314.png"/><Relationship Id="rId5" Type="http://schemas.openxmlformats.org/officeDocument/2006/relationships/image" Target="../media/image313.png"/><Relationship Id="rId6" Type="http://schemas.openxmlformats.org/officeDocument/2006/relationships/image" Target="../media/image321.png"/><Relationship Id="rId7" Type="http://schemas.openxmlformats.org/officeDocument/2006/relationships/image" Target="../media/image312.png"/><Relationship Id="rId8" Type="http://schemas.openxmlformats.org/officeDocument/2006/relationships/image" Target="../media/image346.png"/><Relationship Id="rId11" Type="http://schemas.openxmlformats.org/officeDocument/2006/relationships/image" Target="../media/image318.png"/><Relationship Id="rId10" Type="http://schemas.openxmlformats.org/officeDocument/2006/relationships/image" Target="../media/image315.png"/><Relationship Id="rId13" Type="http://schemas.openxmlformats.org/officeDocument/2006/relationships/image" Target="../media/image317.png"/><Relationship Id="rId12" Type="http://schemas.openxmlformats.org/officeDocument/2006/relationships/image" Target="../media/image320.png"/><Relationship Id="rId14" Type="http://schemas.openxmlformats.org/officeDocument/2006/relationships/image" Target="../media/image31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9.png"/><Relationship Id="rId22" Type="http://schemas.openxmlformats.org/officeDocument/2006/relationships/image" Target="../media/image338.png"/><Relationship Id="rId21" Type="http://schemas.openxmlformats.org/officeDocument/2006/relationships/image" Target="../media/image337.png"/><Relationship Id="rId24" Type="http://schemas.openxmlformats.org/officeDocument/2006/relationships/image" Target="../media/image342.png"/><Relationship Id="rId23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31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26" Type="http://schemas.openxmlformats.org/officeDocument/2006/relationships/image" Target="../media/image344.png"/><Relationship Id="rId25" Type="http://schemas.openxmlformats.org/officeDocument/2006/relationships/image" Target="../media/image340.png"/><Relationship Id="rId27" Type="http://schemas.openxmlformats.org/officeDocument/2006/relationships/image" Target="../media/image353.png"/><Relationship Id="rId5" Type="http://schemas.openxmlformats.org/officeDocument/2006/relationships/image" Target="../media/image324.png"/><Relationship Id="rId6" Type="http://schemas.openxmlformats.org/officeDocument/2006/relationships/image" Target="../media/image328.png"/><Relationship Id="rId7" Type="http://schemas.openxmlformats.org/officeDocument/2006/relationships/image" Target="../media/image327.png"/><Relationship Id="rId8" Type="http://schemas.openxmlformats.org/officeDocument/2006/relationships/image" Target="../media/image325.png"/><Relationship Id="rId11" Type="http://schemas.openxmlformats.org/officeDocument/2006/relationships/image" Target="../media/image329.png"/><Relationship Id="rId10" Type="http://schemas.openxmlformats.org/officeDocument/2006/relationships/image" Target="../media/image330.png"/><Relationship Id="rId13" Type="http://schemas.openxmlformats.org/officeDocument/2006/relationships/image" Target="../media/image341.png"/><Relationship Id="rId12" Type="http://schemas.openxmlformats.org/officeDocument/2006/relationships/image" Target="../media/image332.png"/><Relationship Id="rId15" Type="http://schemas.openxmlformats.org/officeDocument/2006/relationships/image" Target="../media/image336.png"/><Relationship Id="rId14" Type="http://schemas.openxmlformats.org/officeDocument/2006/relationships/image" Target="../media/image333.png"/><Relationship Id="rId17" Type="http://schemas.openxmlformats.org/officeDocument/2006/relationships/image" Target="../media/image335.png"/><Relationship Id="rId16" Type="http://schemas.openxmlformats.org/officeDocument/2006/relationships/image" Target="../media/image348.png"/><Relationship Id="rId19" Type="http://schemas.openxmlformats.org/officeDocument/2006/relationships/image" Target="../media/image343.png"/><Relationship Id="rId18" Type="http://schemas.openxmlformats.org/officeDocument/2006/relationships/image" Target="../media/image33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9" Type="http://schemas.openxmlformats.org/officeDocument/2006/relationships/image" Target="../media/image355.png"/><Relationship Id="rId5" Type="http://schemas.openxmlformats.org/officeDocument/2006/relationships/image" Target="../media/image345.png"/><Relationship Id="rId6" Type="http://schemas.openxmlformats.org/officeDocument/2006/relationships/image" Target="../media/image352.png"/><Relationship Id="rId7" Type="http://schemas.openxmlformats.org/officeDocument/2006/relationships/image" Target="../media/image349.png"/><Relationship Id="rId8" Type="http://schemas.openxmlformats.org/officeDocument/2006/relationships/image" Target="../media/image354.png"/><Relationship Id="rId11" Type="http://schemas.openxmlformats.org/officeDocument/2006/relationships/image" Target="../media/image359.png"/><Relationship Id="rId10" Type="http://schemas.openxmlformats.org/officeDocument/2006/relationships/image" Target="../media/image358.png"/><Relationship Id="rId13" Type="http://schemas.openxmlformats.org/officeDocument/2006/relationships/image" Target="../media/image364.png"/><Relationship Id="rId12" Type="http://schemas.openxmlformats.org/officeDocument/2006/relationships/image" Target="../media/image356.png"/><Relationship Id="rId14" Type="http://schemas.openxmlformats.org/officeDocument/2006/relationships/image" Target="../media/image36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57.png"/><Relationship Id="rId4" Type="http://schemas.openxmlformats.org/officeDocument/2006/relationships/image" Target="../media/image362.png"/><Relationship Id="rId9" Type="http://schemas.openxmlformats.org/officeDocument/2006/relationships/image" Target="../media/image368.png"/><Relationship Id="rId5" Type="http://schemas.openxmlformats.org/officeDocument/2006/relationships/image" Target="../media/image370.png"/><Relationship Id="rId6" Type="http://schemas.openxmlformats.org/officeDocument/2006/relationships/image" Target="../media/image361.png"/><Relationship Id="rId7" Type="http://schemas.openxmlformats.org/officeDocument/2006/relationships/image" Target="../media/image365.png"/><Relationship Id="rId8" Type="http://schemas.openxmlformats.org/officeDocument/2006/relationships/image" Target="../media/image363.png"/><Relationship Id="rId11" Type="http://schemas.openxmlformats.org/officeDocument/2006/relationships/image" Target="../media/image369.png"/><Relationship Id="rId10" Type="http://schemas.openxmlformats.org/officeDocument/2006/relationships/image" Target="../media/image371.png"/><Relationship Id="rId13" Type="http://schemas.openxmlformats.org/officeDocument/2006/relationships/image" Target="../media/image367.png"/><Relationship Id="rId12" Type="http://schemas.openxmlformats.org/officeDocument/2006/relationships/image" Target="../media/image372.png"/><Relationship Id="rId14" Type="http://schemas.openxmlformats.org/officeDocument/2006/relationships/image" Target="../media/image36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57.png"/><Relationship Id="rId4" Type="http://schemas.openxmlformats.org/officeDocument/2006/relationships/image" Target="../media/image362.png"/><Relationship Id="rId9" Type="http://schemas.openxmlformats.org/officeDocument/2006/relationships/image" Target="../media/image373.png"/><Relationship Id="rId5" Type="http://schemas.openxmlformats.org/officeDocument/2006/relationships/image" Target="../media/image370.png"/><Relationship Id="rId6" Type="http://schemas.openxmlformats.org/officeDocument/2006/relationships/image" Target="../media/image361.png"/><Relationship Id="rId7" Type="http://schemas.openxmlformats.org/officeDocument/2006/relationships/image" Target="../media/image365.png"/><Relationship Id="rId8" Type="http://schemas.openxmlformats.org/officeDocument/2006/relationships/image" Target="../media/image363.png"/><Relationship Id="rId11" Type="http://schemas.openxmlformats.org/officeDocument/2006/relationships/image" Target="../media/image369.png"/><Relationship Id="rId10" Type="http://schemas.openxmlformats.org/officeDocument/2006/relationships/image" Target="../media/image371.png"/><Relationship Id="rId13" Type="http://schemas.openxmlformats.org/officeDocument/2006/relationships/image" Target="../media/image367.png"/><Relationship Id="rId12" Type="http://schemas.openxmlformats.org/officeDocument/2006/relationships/image" Target="../media/image372.png"/><Relationship Id="rId14" Type="http://schemas.openxmlformats.org/officeDocument/2006/relationships/image" Target="../media/image3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57.png"/><Relationship Id="rId4" Type="http://schemas.openxmlformats.org/officeDocument/2006/relationships/image" Target="../media/image362.png"/><Relationship Id="rId9" Type="http://schemas.openxmlformats.org/officeDocument/2006/relationships/image" Target="../media/image374.png"/><Relationship Id="rId5" Type="http://schemas.openxmlformats.org/officeDocument/2006/relationships/image" Target="../media/image370.png"/><Relationship Id="rId6" Type="http://schemas.openxmlformats.org/officeDocument/2006/relationships/image" Target="../media/image361.png"/><Relationship Id="rId7" Type="http://schemas.openxmlformats.org/officeDocument/2006/relationships/image" Target="../media/image365.png"/><Relationship Id="rId8" Type="http://schemas.openxmlformats.org/officeDocument/2006/relationships/image" Target="../media/image363.png"/><Relationship Id="rId11" Type="http://schemas.openxmlformats.org/officeDocument/2006/relationships/image" Target="../media/image369.png"/><Relationship Id="rId10" Type="http://schemas.openxmlformats.org/officeDocument/2006/relationships/image" Target="../media/image371.png"/><Relationship Id="rId13" Type="http://schemas.openxmlformats.org/officeDocument/2006/relationships/image" Target="../media/image367.png"/><Relationship Id="rId12" Type="http://schemas.openxmlformats.org/officeDocument/2006/relationships/image" Target="../media/image372.png"/><Relationship Id="rId14" Type="http://schemas.openxmlformats.org/officeDocument/2006/relationships/image" Target="../media/image36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82.png"/><Relationship Id="rId4" Type="http://schemas.openxmlformats.org/officeDocument/2006/relationships/image" Target="../media/image378.png"/><Relationship Id="rId9" Type="http://schemas.openxmlformats.org/officeDocument/2006/relationships/image" Target="../media/image381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9.png"/><Relationship Id="rId11" Type="http://schemas.openxmlformats.org/officeDocument/2006/relationships/image" Target="../media/image389.png"/><Relationship Id="rId10" Type="http://schemas.openxmlformats.org/officeDocument/2006/relationships/image" Target="../media/image387.png"/><Relationship Id="rId13" Type="http://schemas.openxmlformats.org/officeDocument/2006/relationships/image" Target="../media/image380.png"/><Relationship Id="rId12" Type="http://schemas.openxmlformats.org/officeDocument/2006/relationships/image" Target="../media/image388.png"/><Relationship Id="rId15" Type="http://schemas.openxmlformats.org/officeDocument/2006/relationships/image" Target="../media/image383.png"/><Relationship Id="rId14" Type="http://schemas.openxmlformats.org/officeDocument/2006/relationships/image" Target="../media/image385.png"/><Relationship Id="rId17" Type="http://schemas.openxmlformats.org/officeDocument/2006/relationships/image" Target="../media/image390.png"/><Relationship Id="rId16" Type="http://schemas.openxmlformats.org/officeDocument/2006/relationships/image" Target="../media/image395.png"/><Relationship Id="rId18" Type="http://schemas.openxmlformats.org/officeDocument/2006/relationships/image" Target="../media/image38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84.png"/><Relationship Id="rId4" Type="http://schemas.openxmlformats.org/officeDocument/2006/relationships/image" Target="../media/image400.png"/><Relationship Id="rId9" Type="http://schemas.openxmlformats.org/officeDocument/2006/relationships/image" Target="../media/image392.png"/><Relationship Id="rId5" Type="http://schemas.openxmlformats.org/officeDocument/2006/relationships/image" Target="../media/image391.png"/><Relationship Id="rId6" Type="http://schemas.openxmlformats.org/officeDocument/2006/relationships/image" Target="../media/image396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11" Type="http://schemas.openxmlformats.org/officeDocument/2006/relationships/image" Target="../media/image397.png"/><Relationship Id="rId10" Type="http://schemas.openxmlformats.org/officeDocument/2006/relationships/image" Target="../media/image404.png"/><Relationship Id="rId13" Type="http://schemas.openxmlformats.org/officeDocument/2006/relationships/image" Target="../media/image398.png"/><Relationship Id="rId12" Type="http://schemas.openxmlformats.org/officeDocument/2006/relationships/image" Target="../media/image399.png"/><Relationship Id="rId15" Type="http://schemas.openxmlformats.org/officeDocument/2006/relationships/image" Target="../media/image408.png"/><Relationship Id="rId14" Type="http://schemas.openxmlformats.org/officeDocument/2006/relationships/image" Target="../media/image401.png"/><Relationship Id="rId17" Type="http://schemas.openxmlformats.org/officeDocument/2006/relationships/image" Target="../media/image403.png"/><Relationship Id="rId16" Type="http://schemas.openxmlformats.org/officeDocument/2006/relationships/image" Target="../media/image402.png"/><Relationship Id="rId18" Type="http://schemas.openxmlformats.org/officeDocument/2006/relationships/image" Target="../media/image40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1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2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14.png"/><Relationship Id="rId4" Type="http://schemas.openxmlformats.org/officeDocument/2006/relationships/image" Target="../media/image407.png"/><Relationship Id="rId5" Type="http://schemas.openxmlformats.org/officeDocument/2006/relationships/image" Target="../media/image406.png"/><Relationship Id="rId6" Type="http://schemas.openxmlformats.org/officeDocument/2006/relationships/image" Target="../media/image40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13.png"/><Relationship Id="rId4" Type="http://schemas.openxmlformats.org/officeDocument/2006/relationships/image" Target="../media/image412.png"/><Relationship Id="rId5" Type="http://schemas.openxmlformats.org/officeDocument/2006/relationships/image" Target="../media/image410.png"/><Relationship Id="rId6" Type="http://schemas.openxmlformats.org/officeDocument/2006/relationships/image" Target="../media/image42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415.png"/><Relationship Id="rId4" Type="http://schemas.openxmlformats.org/officeDocument/2006/relationships/image" Target="../media/image41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416.png"/><Relationship Id="rId4" Type="http://schemas.openxmlformats.org/officeDocument/2006/relationships/image" Target="../media/image41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19.png"/><Relationship Id="rId4" Type="http://schemas.openxmlformats.org/officeDocument/2006/relationships/image" Target="../media/image4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421.png"/><Relationship Id="rId4" Type="http://schemas.openxmlformats.org/officeDocument/2006/relationships/image" Target="../media/image42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2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28.png"/><Relationship Id="rId4" Type="http://schemas.openxmlformats.org/officeDocument/2006/relationships/image" Target="../media/image42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425.png"/><Relationship Id="rId4" Type="http://schemas.openxmlformats.org/officeDocument/2006/relationships/image" Target="../media/image422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43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42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4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43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43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42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06.jpg"/><Relationship Id="rId4" Type="http://schemas.openxmlformats.org/officeDocument/2006/relationships/image" Target="../media/image43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306.jpg"/><Relationship Id="rId4" Type="http://schemas.openxmlformats.org/officeDocument/2006/relationships/image" Target="../media/image436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06.jpg"/><Relationship Id="rId4" Type="http://schemas.openxmlformats.org/officeDocument/2006/relationships/image" Target="../media/image42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06.jpg"/><Relationship Id="rId4" Type="http://schemas.openxmlformats.org/officeDocument/2006/relationships/image" Target="../media/image44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06.jpg"/><Relationship Id="rId4" Type="http://schemas.openxmlformats.org/officeDocument/2006/relationships/image" Target="../media/image4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306.jpg"/><Relationship Id="rId4" Type="http://schemas.openxmlformats.org/officeDocument/2006/relationships/image" Target="../media/image441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306.jpg"/><Relationship Id="rId4" Type="http://schemas.openxmlformats.org/officeDocument/2006/relationships/image" Target="../media/image44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31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438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39.png"/><Relationship Id="rId4" Type="http://schemas.openxmlformats.org/officeDocument/2006/relationships/image" Target="../media/image437.png"/><Relationship Id="rId9" Type="http://schemas.openxmlformats.org/officeDocument/2006/relationships/image" Target="../media/image443.png"/><Relationship Id="rId5" Type="http://schemas.openxmlformats.org/officeDocument/2006/relationships/image" Target="../media/image440.png"/><Relationship Id="rId6" Type="http://schemas.openxmlformats.org/officeDocument/2006/relationships/image" Target="../media/image451.png"/><Relationship Id="rId7" Type="http://schemas.openxmlformats.org/officeDocument/2006/relationships/image" Target="../media/image445.png"/><Relationship Id="rId8" Type="http://schemas.openxmlformats.org/officeDocument/2006/relationships/image" Target="../media/image448.png"/><Relationship Id="rId10" Type="http://schemas.openxmlformats.org/officeDocument/2006/relationships/image" Target="../media/image44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42.png"/><Relationship Id="rId4" Type="http://schemas.openxmlformats.org/officeDocument/2006/relationships/image" Target="../media/image452.png"/><Relationship Id="rId9" Type="http://schemas.openxmlformats.org/officeDocument/2006/relationships/image" Target="../media/image454.png"/><Relationship Id="rId5" Type="http://schemas.openxmlformats.org/officeDocument/2006/relationships/image" Target="../media/image446.png"/><Relationship Id="rId6" Type="http://schemas.openxmlformats.org/officeDocument/2006/relationships/image" Target="../media/image449.png"/><Relationship Id="rId7" Type="http://schemas.openxmlformats.org/officeDocument/2006/relationships/image" Target="../media/image447.png"/><Relationship Id="rId8" Type="http://schemas.openxmlformats.org/officeDocument/2006/relationships/image" Target="../media/image450.png"/><Relationship Id="rId10" Type="http://schemas.openxmlformats.org/officeDocument/2006/relationships/image" Target="../media/image45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65.png"/><Relationship Id="rId4" Type="http://schemas.openxmlformats.org/officeDocument/2006/relationships/image" Target="../media/image453.png"/><Relationship Id="rId9" Type="http://schemas.openxmlformats.org/officeDocument/2006/relationships/image" Target="../media/image457.png"/><Relationship Id="rId5" Type="http://schemas.openxmlformats.org/officeDocument/2006/relationships/image" Target="../media/image460.png"/><Relationship Id="rId6" Type="http://schemas.openxmlformats.org/officeDocument/2006/relationships/image" Target="../media/image456.png"/><Relationship Id="rId7" Type="http://schemas.openxmlformats.org/officeDocument/2006/relationships/image" Target="../media/image468.png"/><Relationship Id="rId8" Type="http://schemas.openxmlformats.org/officeDocument/2006/relationships/image" Target="../media/image455.png"/><Relationship Id="rId10" Type="http://schemas.openxmlformats.org/officeDocument/2006/relationships/image" Target="../media/image4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61.png"/><Relationship Id="rId4" Type="http://schemas.openxmlformats.org/officeDocument/2006/relationships/image" Target="../media/image473.png"/><Relationship Id="rId9" Type="http://schemas.openxmlformats.org/officeDocument/2006/relationships/image" Target="../media/image464.png"/><Relationship Id="rId5" Type="http://schemas.openxmlformats.org/officeDocument/2006/relationships/image" Target="../media/image467.png"/><Relationship Id="rId6" Type="http://schemas.openxmlformats.org/officeDocument/2006/relationships/image" Target="../media/image463.png"/><Relationship Id="rId7" Type="http://schemas.openxmlformats.org/officeDocument/2006/relationships/image" Target="../media/image471.png"/><Relationship Id="rId8" Type="http://schemas.openxmlformats.org/officeDocument/2006/relationships/image" Target="../media/image462.png"/><Relationship Id="rId10" Type="http://schemas.openxmlformats.org/officeDocument/2006/relationships/image" Target="../media/image466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69.png"/><Relationship Id="rId4" Type="http://schemas.openxmlformats.org/officeDocument/2006/relationships/image" Target="../media/image479.png"/><Relationship Id="rId9" Type="http://schemas.openxmlformats.org/officeDocument/2006/relationships/image" Target="../media/image474.png"/><Relationship Id="rId5" Type="http://schemas.openxmlformats.org/officeDocument/2006/relationships/image" Target="../media/image476.png"/><Relationship Id="rId6" Type="http://schemas.openxmlformats.org/officeDocument/2006/relationships/image" Target="../media/image470.png"/><Relationship Id="rId7" Type="http://schemas.openxmlformats.org/officeDocument/2006/relationships/image" Target="../media/image472.png"/><Relationship Id="rId8" Type="http://schemas.openxmlformats.org/officeDocument/2006/relationships/image" Target="../media/image475.png"/><Relationship Id="rId11" Type="http://schemas.openxmlformats.org/officeDocument/2006/relationships/image" Target="../media/image477.png"/><Relationship Id="rId10" Type="http://schemas.openxmlformats.org/officeDocument/2006/relationships/image" Target="../media/image499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480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90.png"/><Relationship Id="rId8" Type="http://schemas.openxmlformats.org/officeDocument/2006/relationships/image" Target="../media/image494.png"/><Relationship Id="rId11" Type="http://schemas.openxmlformats.org/officeDocument/2006/relationships/image" Target="../media/image484.png"/><Relationship Id="rId10" Type="http://schemas.openxmlformats.org/officeDocument/2006/relationships/image" Target="../media/image486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85.png"/><Relationship Id="rId4" Type="http://schemas.openxmlformats.org/officeDocument/2006/relationships/image" Target="../media/image489.png"/><Relationship Id="rId9" Type="http://schemas.openxmlformats.org/officeDocument/2006/relationships/image" Target="../media/image491.png"/><Relationship Id="rId5" Type="http://schemas.openxmlformats.org/officeDocument/2006/relationships/image" Target="../media/image488.png"/><Relationship Id="rId6" Type="http://schemas.openxmlformats.org/officeDocument/2006/relationships/image" Target="../media/image487.png"/><Relationship Id="rId7" Type="http://schemas.openxmlformats.org/officeDocument/2006/relationships/image" Target="../media/image492.png"/><Relationship Id="rId8" Type="http://schemas.openxmlformats.org/officeDocument/2006/relationships/image" Target="../media/image498.png"/><Relationship Id="rId11" Type="http://schemas.openxmlformats.org/officeDocument/2006/relationships/image" Target="../media/image493.png"/><Relationship Id="rId10" Type="http://schemas.openxmlformats.org/officeDocument/2006/relationships/image" Target="../media/image496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497.png"/><Relationship Id="rId4" Type="http://schemas.openxmlformats.org/officeDocument/2006/relationships/image" Target="../media/image501.png"/><Relationship Id="rId9" Type="http://schemas.openxmlformats.org/officeDocument/2006/relationships/image" Target="../media/image504.png"/><Relationship Id="rId5" Type="http://schemas.openxmlformats.org/officeDocument/2006/relationships/image" Target="../media/image495.png"/><Relationship Id="rId6" Type="http://schemas.openxmlformats.org/officeDocument/2006/relationships/image" Target="../media/image500.png"/><Relationship Id="rId7" Type="http://schemas.openxmlformats.org/officeDocument/2006/relationships/image" Target="../media/image503.png"/><Relationship Id="rId8" Type="http://schemas.openxmlformats.org/officeDocument/2006/relationships/image" Target="../media/image502.png"/><Relationship Id="rId10" Type="http://schemas.openxmlformats.org/officeDocument/2006/relationships/image" Target="../media/image510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505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Relationship Id="rId5" Type="http://schemas.openxmlformats.org/officeDocument/2006/relationships/image" Target="../media/image501.png"/><Relationship Id="rId6" Type="http://schemas.openxmlformats.org/officeDocument/2006/relationships/image" Target="../media/image495.png"/><Relationship Id="rId7" Type="http://schemas.openxmlformats.org/officeDocument/2006/relationships/image" Target="../media/image500.png"/><Relationship Id="rId8" Type="http://schemas.openxmlformats.org/officeDocument/2006/relationships/image" Target="../media/image503.png"/><Relationship Id="rId11" Type="http://schemas.openxmlformats.org/officeDocument/2006/relationships/image" Target="../media/image510.png"/><Relationship Id="rId10" Type="http://schemas.openxmlformats.org/officeDocument/2006/relationships/image" Target="../media/image50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506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508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511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509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507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512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81.png"/><Relationship Id="rId13" Type="http://schemas.openxmlformats.org/officeDocument/2006/relationships/image" Target="../media/image74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Relationship Id="rId15" Type="http://schemas.openxmlformats.org/officeDocument/2006/relationships/image" Target="../media/image69.png"/><Relationship Id="rId1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Relationship Id="rId8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Relationship Id="rId8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3" Type="http://schemas.openxmlformats.org/officeDocument/2006/relationships/image" Target="../media/image74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Relationship Id="rId15" Type="http://schemas.openxmlformats.org/officeDocument/2006/relationships/image" Target="../media/image80.png"/><Relationship Id="rId14" Type="http://schemas.openxmlformats.org/officeDocument/2006/relationships/image" Target="../media/image78.png"/><Relationship Id="rId16" Type="http://schemas.openxmlformats.org/officeDocument/2006/relationships/image" Target="../media/image79.png"/><Relationship Id="rId5" Type="http://schemas.openxmlformats.org/officeDocument/2006/relationships/image" Target="../media/image64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Relationship Id="rId8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1.png"/></Relationships>
</file>

<file path=ppt/slides/_rels/slide7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7.png"/><Relationship Id="rId1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105.png"/><Relationship Id="rId5" Type="http://schemas.openxmlformats.org/officeDocument/2006/relationships/image" Target="../media/image86.png"/><Relationship Id="rId6" Type="http://schemas.openxmlformats.org/officeDocument/2006/relationships/image" Target="../media/image96.png"/><Relationship Id="rId7" Type="http://schemas.openxmlformats.org/officeDocument/2006/relationships/image" Target="../media/image92.png"/><Relationship Id="rId8" Type="http://schemas.openxmlformats.org/officeDocument/2006/relationships/image" Target="../media/image1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Relationship Id="rId9" Type="http://schemas.openxmlformats.org/officeDocument/2006/relationships/image" Target="../media/image108.png"/><Relationship Id="rId5" Type="http://schemas.openxmlformats.org/officeDocument/2006/relationships/image" Target="../media/image99.png"/><Relationship Id="rId6" Type="http://schemas.openxmlformats.org/officeDocument/2006/relationships/image" Target="../media/image98.png"/><Relationship Id="rId7" Type="http://schemas.openxmlformats.org/officeDocument/2006/relationships/image" Target="../media/image101.png"/><Relationship Id="rId8" Type="http://schemas.openxmlformats.org/officeDocument/2006/relationships/image" Target="../media/image100.png"/></Relationships>
</file>

<file path=ppt/slides/_rels/slide8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5.png"/><Relationship Id="rId4" Type="http://schemas.openxmlformats.org/officeDocument/2006/relationships/image" Target="../media/image104.png"/><Relationship Id="rId9" Type="http://schemas.openxmlformats.org/officeDocument/2006/relationships/image" Target="../media/image114.png"/><Relationship Id="rId5" Type="http://schemas.openxmlformats.org/officeDocument/2006/relationships/image" Target="../media/image99.png"/><Relationship Id="rId6" Type="http://schemas.openxmlformats.org/officeDocument/2006/relationships/image" Target="../media/image98.png"/><Relationship Id="rId7" Type="http://schemas.openxmlformats.org/officeDocument/2006/relationships/image" Target="../media/image101.png"/><Relationship Id="rId8" Type="http://schemas.openxmlformats.org/officeDocument/2006/relationships/image" Target="../media/image109.png"/></Relationships>
</file>

<file path=ppt/slides/_rels/slide8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2.png"/><Relationship Id="rId1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5.png"/><Relationship Id="rId4" Type="http://schemas.openxmlformats.org/officeDocument/2006/relationships/image" Target="../media/image110.png"/><Relationship Id="rId9" Type="http://schemas.openxmlformats.org/officeDocument/2006/relationships/image" Target="../media/image122.png"/><Relationship Id="rId5" Type="http://schemas.openxmlformats.org/officeDocument/2006/relationships/image" Target="../media/image99.png"/><Relationship Id="rId6" Type="http://schemas.openxmlformats.org/officeDocument/2006/relationships/image" Target="../media/image98.png"/><Relationship Id="rId7" Type="http://schemas.openxmlformats.org/officeDocument/2006/relationships/image" Target="../media/image101.png"/><Relationship Id="rId8" Type="http://schemas.openxmlformats.org/officeDocument/2006/relationships/image" Target="../media/image117.png"/></Relationships>
</file>

<file path=ppt/slides/_rels/slide8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0.png"/><Relationship Id="rId4" Type="http://schemas.openxmlformats.org/officeDocument/2006/relationships/image" Target="../media/image99.png"/><Relationship Id="rId9" Type="http://schemas.openxmlformats.org/officeDocument/2006/relationships/image" Target="../media/image113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117.png"/><Relationship Id="rId8" Type="http://schemas.openxmlformats.org/officeDocument/2006/relationships/image" Target="../media/image116.png"/></Relationships>
</file>

<file path=ppt/slides/_rels/slide8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1.png"/><Relationship Id="rId1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116.png"/><Relationship Id="rId5" Type="http://schemas.openxmlformats.org/officeDocument/2006/relationships/image" Target="../media/image127.png"/><Relationship Id="rId6" Type="http://schemas.openxmlformats.org/officeDocument/2006/relationships/image" Target="../media/image98.png"/><Relationship Id="rId7" Type="http://schemas.openxmlformats.org/officeDocument/2006/relationships/image" Target="../media/image101.png"/><Relationship Id="rId8" Type="http://schemas.openxmlformats.org/officeDocument/2006/relationships/image" Target="../media/image117.png"/></Relationships>
</file>

<file path=ppt/slides/_rels/slide8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3.png"/><Relationship Id="rId1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3.png"/><Relationship Id="rId4" Type="http://schemas.openxmlformats.org/officeDocument/2006/relationships/image" Target="../media/image98.png"/><Relationship Id="rId9" Type="http://schemas.openxmlformats.org/officeDocument/2006/relationships/image" Target="../media/image116.png"/><Relationship Id="rId5" Type="http://schemas.openxmlformats.org/officeDocument/2006/relationships/image" Target="../media/image95.png"/><Relationship Id="rId6" Type="http://schemas.openxmlformats.org/officeDocument/2006/relationships/image" Target="../media/image130.png"/><Relationship Id="rId7" Type="http://schemas.openxmlformats.org/officeDocument/2006/relationships/image" Target="../media/image137.png"/><Relationship Id="rId8" Type="http://schemas.openxmlformats.org/officeDocument/2006/relationships/image" Target="../media/image117.png"/></Relationships>
</file>

<file path=ppt/slides/_rels/slide8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8.png"/><Relationship Id="rId10" Type="http://schemas.openxmlformats.org/officeDocument/2006/relationships/image" Target="../media/image116.png"/><Relationship Id="rId1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17.png"/><Relationship Id="rId5" Type="http://schemas.openxmlformats.org/officeDocument/2006/relationships/image" Target="../media/image95.png"/><Relationship Id="rId6" Type="http://schemas.openxmlformats.org/officeDocument/2006/relationships/hyperlink" Target="https://www.istockphoto.com/ru/%D0%B2%D0%B5%D0%BA%D1%82%D0%BE%D1%80%D0%BD%D0%B0%D1%8F/reminder-blue-square-grunge-stamp-on-white-gm843610854-137961575" TargetMode="External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s/_rels/slide8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7.png"/><Relationship Id="rId10" Type="http://schemas.openxmlformats.org/officeDocument/2006/relationships/image" Target="../media/image101.png"/><Relationship Id="rId13" Type="http://schemas.openxmlformats.org/officeDocument/2006/relationships/image" Target="../media/image133.png"/><Relationship Id="rId1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128.png"/><Relationship Id="rId7" Type="http://schemas.openxmlformats.org/officeDocument/2006/relationships/image" Target="../media/image132.png"/><Relationship Id="rId8" Type="http://schemas.openxmlformats.org/officeDocument/2006/relationships/image" Target="../media/image136.png"/></Relationships>
</file>

<file path=ppt/slides/_rels/slide8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7.png"/><Relationship Id="rId10" Type="http://schemas.openxmlformats.org/officeDocument/2006/relationships/image" Target="../media/image138.png"/><Relationship Id="rId13" Type="http://schemas.openxmlformats.org/officeDocument/2006/relationships/image" Target="../media/image133.png"/><Relationship Id="rId1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4.png"/><Relationship Id="rId4" Type="http://schemas.openxmlformats.org/officeDocument/2006/relationships/image" Target="../media/image95.png"/><Relationship Id="rId9" Type="http://schemas.openxmlformats.org/officeDocument/2006/relationships/image" Target="../media/image131.png"/><Relationship Id="rId5" Type="http://schemas.openxmlformats.org/officeDocument/2006/relationships/image" Target="../media/image124.png"/><Relationship Id="rId6" Type="http://schemas.openxmlformats.org/officeDocument/2006/relationships/image" Target="../media/image99.png"/><Relationship Id="rId7" Type="http://schemas.openxmlformats.org/officeDocument/2006/relationships/image" Target="../media/image101.png"/><Relationship Id="rId8" Type="http://schemas.openxmlformats.org/officeDocument/2006/relationships/image" Target="../media/image135.png"/></Relationships>
</file>

<file path=ppt/slides/_rels/slide8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3.png"/><Relationship Id="rId1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0.png"/><Relationship Id="rId4" Type="http://schemas.openxmlformats.org/officeDocument/2006/relationships/image" Target="../media/image95.png"/><Relationship Id="rId9" Type="http://schemas.openxmlformats.org/officeDocument/2006/relationships/image" Target="../media/image116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1.png"/><Relationship Id="rId8" Type="http://schemas.openxmlformats.org/officeDocument/2006/relationships/image" Target="../media/image1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16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1.png"/><Relationship Id="rId8" Type="http://schemas.openxmlformats.org/officeDocument/2006/relationships/image" Target="../media/image11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9.png"/><Relationship Id="rId6" Type="http://schemas.openxmlformats.org/officeDocument/2006/relationships/image" Target="../media/image155.png"/><Relationship Id="rId7" Type="http://schemas.openxmlformats.org/officeDocument/2006/relationships/image" Target="../media/image151.png"/><Relationship Id="rId8" Type="http://schemas.openxmlformats.org/officeDocument/2006/relationships/image" Target="../media/image147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2.png"/><Relationship Id="rId22" Type="http://schemas.openxmlformats.org/officeDocument/2006/relationships/image" Target="../media/image169.png"/><Relationship Id="rId21" Type="http://schemas.openxmlformats.org/officeDocument/2006/relationships/image" Target="../media/image173.png"/><Relationship Id="rId24" Type="http://schemas.openxmlformats.org/officeDocument/2006/relationships/image" Target="../media/image174.png"/><Relationship Id="rId23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6.png"/><Relationship Id="rId4" Type="http://schemas.openxmlformats.org/officeDocument/2006/relationships/image" Target="../media/image148.png"/><Relationship Id="rId9" Type="http://schemas.openxmlformats.org/officeDocument/2006/relationships/image" Target="../media/image161.png"/><Relationship Id="rId26" Type="http://schemas.openxmlformats.org/officeDocument/2006/relationships/image" Target="../media/image171.png"/><Relationship Id="rId25" Type="http://schemas.openxmlformats.org/officeDocument/2006/relationships/image" Target="../media/image170.png"/><Relationship Id="rId5" Type="http://schemas.openxmlformats.org/officeDocument/2006/relationships/image" Target="../media/image156.png"/><Relationship Id="rId6" Type="http://schemas.openxmlformats.org/officeDocument/2006/relationships/image" Target="../media/image153.png"/><Relationship Id="rId7" Type="http://schemas.openxmlformats.org/officeDocument/2006/relationships/image" Target="../media/image152.png"/><Relationship Id="rId8" Type="http://schemas.openxmlformats.org/officeDocument/2006/relationships/image" Target="../media/image158.png"/><Relationship Id="rId11" Type="http://schemas.openxmlformats.org/officeDocument/2006/relationships/image" Target="../media/image157.png"/><Relationship Id="rId10" Type="http://schemas.openxmlformats.org/officeDocument/2006/relationships/image" Target="../media/image154.png"/><Relationship Id="rId13" Type="http://schemas.openxmlformats.org/officeDocument/2006/relationships/image" Target="../media/image160.png"/><Relationship Id="rId12" Type="http://schemas.openxmlformats.org/officeDocument/2006/relationships/image" Target="../media/image159.png"/><Relationship Id="rId15" Type="http://schemas.openxmlformats.org/officeDocument/2006/relationships/image" Target="../media/image163.png"/><Relationship Id="rId14" Type="http://schemas.openxmlformats.org/officeDocument/2006/relationships/image" Target="../media/image162.png"/><Relationship Id="rId17" Type="http://schemas.openxmlformats.org/officeDocument/2006/relationships/image" Target="../media/image165.png"/><Relationship Id="rId16" Type="http://schemas.openxmlformats.org/officeDocument/2006/relationships/image" Target="../media/image167.png"/><Relationship Id="rId19" Type="http://schemas.openxmlformats.org/officeDocument/2006/relationships/image" Target="../media/image166.png"/><Relationship Id="rId18" Type="http://schemas.openxmlformats.org/officeDocument/2006/relationships/image" Target="../media/image168.png"/></Relationships>
</file>

<file path=ppt/slides/_rels/slide9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6.png"/><Relationship Id="rId22" Type="http://schemas.openxmlformats.org/officeDocument/2006/relationships/image" Target="../media/image192.png"/><Relationship Id="rId21" Type="http://schemas.openxmlformats.org/officeDocument/2006/relationships/image" Target="../media/image190.png"/><Relationship Id="rId24" Type="http://schemas.openxmlformats.org/officeDocument/2006/relationships/image" Target="../media/image194.png"/><Relationship Id="rId23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84.png"/><Relationship Id="rId4" Type="http://schemas.openxmlformats.org/officeDocument/2006/relationships/image" Target="../media/image180.png"/><Relationship Id="rId9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5.png"/><Relationship Id="rId7" Type="http://schemas.openxmlformats.org/officeDocument/2006/relationships/image" Target="../media/image181.png"/><Relationship Id="rId8" Type="http://schemas.openxmlformats.org/officeDocument/2006/relationships/image" Target="../media/image176.png"/><Relationship Id="rId11" Type="http://schemas.openxmlformats.org/officeDocument/2006/relationships/image" Target="../media/image187.png"/><Relationship Id="rId10" Type="http://schemas.openxmlformats.org/officeDocument/2006/relationships/image" Target="../media/image179.png"/><Relationship Id="rId13" Type="http://schemas.openxmlformats.org/officeDocument/2006/relationships/image" Target="../media/image182.png"/><Relationship Id="rId12" Type="http://schemas.openxmlformats.org/officeDocument/2006/relationships/image" Target="../media/image189.png"/><Relationship Id="rId15" Type="http://schemas.openxmlformats.org/officeDocument/2006/relationships/image" Target="../media/image188.png"/><Relationship Id="rId14" Type="http://schemas.openxmlformats.org/officeDocument/2006/relationships/image" Target="../media/image183.png"/><Relationship Id="rId17" Type="http://schemas.openxmlformats.org/officeDocument/2006/relationships/image" Target="../media/image191.png"/><Relationship Id="rId16" Type="http://schemas.openxmlformats.org/officeDocument/2006/relationships/image" Target="../media/image185.png"/><Relationship Id="rId19" Type="http://schemas.openxmlformats.org/officeDocument/2006/relationships/image" Target="../media/image201.png"/><Relationship Id="rId18" Type="http://schemas.openxmlformats.org/officeDocument/2006/relationships/image" Target="../media/image195.png"/></Relationships>
</file>

<file path=ppt/slides/_rels/slide9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3.png"/><Relationship Id="rId22" Type="http://schemas.openxmlformats.org/officeDocument/2006/relationships/image" Target="../media/image217.png"/><Relationship Id="rId21" Type="http://schemas.openxmlformats.org/officeDocument/2006/relationships/image" Target="../media/image218.png"/><Relationship Id="rId24" Type="http://schemas.openxmlformats.org/officeDocument/2006/relationships/image" Target="../media/image220.png"/><Relationship Id="rId23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07.png"/><Relationship Id="rId4" Type="http://schemas.openxmlformats.org/officeDocument/2006/relationships/image" Target="../media/image197.png"/><Relationship Id="rId9" Type="http://schemas.openxmlformats.org/officeDocument/2006/relationships/image" Target="../media/image199.png"/><Relationship Id="rId26" Type="http://schemas.openxmlformats.org/officeDocument/2006/relationships/image" Target="../media/image219.png"/><Relationship Id="rId25" Type="http://schemas.openxmlformats.org/officeDocument/2006/relationships/image" Target="../media/image216.png"/><Relationship Id="rId27" Type="http://schemas.openxmlformats.org/officeDocument/2006/relationships/image" Target="../media/image223.png"/><Relationship Id="rId5" Type="http://schemas.openxmlformats.org/officeDocument/2006/relationships/image" Target="../media/image198.png"/><Relationship Id="rId6" Type="http://schemas.openxmlformats.org/officeDocument/2006/relationships/image" Target="../media/image196.png"/><Relationship Id="rId7" Type="http://schemas.openxmlformats.org/officeDocument/2006/relationships/image" Target="../media/image203.png"/><Relationship Id="rId8" Type="http://schemas.openxmlformats.org/officeDocument/2006/relationships/image" Target="../media/image200.png"/><Relationship Id="rId11" Type="http://schemas.openxmlformats.org/officeDocument/2006/relationships/image" Target="../media/image204.png"/><Relationship Id="rId10" Type="http://schemas.openxmlformats.org/officeDocument/2006/relationships/image" Target="../media/image202.png"/><Relationship Id="rId13" Type="http://schemas.openxmlformats.org/officeDocument/2006/relationships/image" Target="../media/image205.png"/><Relationship Id="rId12" Type="http://schemas.openxmlformats.org/officeDocument/2006/relationships/image" Target="../media/image210.png"/><Relationship Id="rId15" Type="http://schemas.openxmlformats.org/officeDocument/2006/relationships/image" Target="../media/image206.png"/><Relationship Id="rId14" Type="http://schemas.openxmlformats.org/officeDocument/2006/relationships/image" Target="../media/image208.png"/><Relationship Id="rId17" Type="http://schemas.openxmlformats.org/officeDocument/2006/relationships/image" Target="../media/image214.png"/><Relationship Id="rId16" Type="http://schemas.openxmlformats.org/officeDocument/2006/relationships/image" Target="../media/image209.png"/><Relationship Id="rId19" Type="http://schemas.openxmlformats.org/officeDocument/2006/relationships/image" Target="../media/image211.png"/><Relationship Id="rId18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"/>
          <p:cNvSpPr txBox="1"/>
          <p:nvPr>
            <p:ph type="title"/>
          </p:nvPr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71437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r>
              <a:rPr b="1" lang="ru-RU" sz="3200">
                <a:solidFill>
                  <a:srgbClr val="0059A9"/>
                </a:solidFill>
              </a:rPr>
              <a:t>Разметка последовательности</a:t>
            </a:r>
            <a:endParaRPr/>
          </a:p>
        </p:txBody>
      </p:sp>
      <p:sp>
        <p:nvSpPr>
          <p:cNvPr id="147" name="Google Shape;147;p1"/>
          <p:cNvSpPr txBox="1"/>
          <p:nvPr/>
        </p:nvSpPr>
        <p:spPr>
          <a:xfrm>
            <a:off x="491575" y="6078675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Helvetica Neue"/>
                <a:ea typeface="Helvetica Neue"/>
                <a:cs typeface="Helvetica Neue"/>
                <a:sym typeface="Helvetica Neue"/>
              </a:rPr>
              <a:t>На основе лекций Артемовой Екатерины  https://openedu.ru/course/hse/TEXT/#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/>
          <p:nvPr/>
        </p:nvSpPr>
        <p:spPr>
          <a:xfrm>
            <a:off x="845967" y="886745"/>
            <a:ext cx="7738709" cy="13364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373" l="-3440" r="0" t="-2169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Вероятностная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3" name="Google Shape;2233;p100"/>
          <p:cNvCxnSpPr/>
          <p:nvPr/>
        </p:nvCxnSpPr>
        <p:spPr>
          <a:xfrm rot="10800000">
            <a:off x="1608569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34" name="Google Shape;2234;p100"/>
          <p:cNvSpPr/>
          <p:nvPr/>
        </p:nvSpPr>
        <p:spPr>
          <a:xfrm>
            <a:off x="1056915" y="1945279"/>
            <a:ext cx="1120371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5" name="Google Shape;2235;p100"/>
          <p:cNvSpPr/>
          <p:nvPr/>
        </p:nvSpPr>
        <p:spPr>
          <a:xfrm>
            <a:off x="1286112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6" name="Google Shape;2236;p100"/>
          <p:cNvSpPr txBox="1"/>
          <p:nvPr/>
        </p:nvSpPr>
        <p:spPr>
          <a:xfrm>
            <a:off x="1472827" y="2121712"/>
            <a:ext cx="204736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878" l="-30298" r="-302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100"/>
          <p:cNvSpPr/>
          <p:nvPr/>
        </p:nvSpPr>
        <p:spPr>
          <a:xfrm>
            <a:off x="1286113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8" name="Google Shape;2238;p100"/>
          <p:cNvSpPr/>
          <p:nvPr/>
        </p:nvSpPr>
        <p:spPr>
          <a:xfrm flipH="1" rot="-5400000">
            <a:off x="561292" y="2120802"/>
            <a:ext cx="572893" cy="266093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9906"/>
                </a:lnTo>
                <a:cubicBezTo>
                  <a:pt x="0" y="8452"/>
                  <a:pt x="0" y="7290"/>
                  <a:pt x="30" y="6345"/>
                </a:cubicBezTo>
                <a:cubicBezTo>
                  <a:pt x="61" y="5400"/>
                  <a:pt x="121" y="4673"/>
                  <a:pt x="243" y="4092"/>
                </a:cubicBezTo>
                <a:cubicBezTo>
                  <a:pt x="395" y="3254"/>
                  <a:pt x="637" y="2505"/>
                  <a:pt x="944" y="1889"/>
                </a:cubicBezTo>
                <a:cubicBezTo>
                  <a:pt x="1252" y="1273"/>
                  <a:pt x="1627" y="790"/>
                  <a:pt x="2046" y="485"/>
                </a:cubicBezTo>
                <a:cubicBezTo>
                  <a:pt x="2337" y="243"/>
                  <a:pt x="2700" y="121"/>
                  <a:pt x="3172" y="61"/>
                </a:cubicBezTo>
                <a:cubicBezTo>
                  <a:pt x="3645" y="0"/>
                  <a:pt x="4226" y="0"/>
                  <a:pt x="4953" y="0"/>
                </a:cubicBezTo>
                <a:lnTo>
                  <a:pt x="16647" y="0"/>
                </a:lnTo>
                <a:cubicBezTo>
                  <a:pt x="17374" y="0"/>
                  <a:pt x="17955" y="0"/>
                  <a:pt x="18428" y="61"/>
                </a:cubicBezTo>
                <a:cubicBezTo>
                  <a:pt x="18900" y="121"/>
                  <a:pt x="19263" y="243"/>
                  <a:pt x="19554" y="485"/>
                </a:cubicBezTo>
                <a:cubicBezTo>
                  <a:pt x="19973" y="790"/>
                  <a:pt x="20348" y="1273"/>
                  <a:pt x="20656" y="1889"/>
                </a:cubicBezTo>
                <a:cubicBezTo>
                  <a:pt x="20963" y="2505"/>
                  <a:pt x="21205" y="3254"/>
                  <a:pt x="21357" y="4092"/>
                </a:cubicBezTo>
                <a:cubicBezTo>
                  <a:pt x="21479" y="4673"/>
                  <a:pt x="21539" y="5400"/>
                  <a:pt x="21570" y="6345"/>
                </a:cubicBezTo>
                <a:cubicBezTo>
                  <a:pt x="21600" y="7290"/>
                  <a:pt x="21600" y="8452"/>
                  <a:pt x="21600" y="9906"/>
                </a:cubicBezTo>
                <a:lnTo>
                  <a:pt x="21600" y="15753"/>
                </a:lnTo>
              </a:path>
            </a:pathLst>
          </a:cu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39" name="Google Shape;2239;p100"/>
          <p:cNvCxnSpPr/>
          <p:nvPr/>
        </p:nvCxnSpPr>
        <p:spPr>
          <a:xfrm rot="10800000">
            <a:off x="824576" y="2539907"/>
            <a:ext cx="156662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2240" name="Google Shape;2240;p100"/>
          <p:cNvCxnSpPr/>
          <p:nvPr/>
        </p:nvCxnSpPr>
        <p:spPr>
          <a:xfrm rot="10800000">
            <a:off x="1608569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41" name="Google Shape;2241;p100"/>
          <p:cNvSpPr/>
          <p:nvPr/>
        </p:nvSpPr>
        <p:spPr>
          <a:xfrm>
            <a:off x="2376085" y="1838456"/>
            <a:ext cx="640663" cy="853141"/>
          </a:xfrm>
          <a:prstGeom prst="rightArrow">
            <a:avLst>
              <a:gd fmla="val 32000" name="adj1"/>
              <a:gd fmla="val 5235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42" name="Google Shape;2242;p100"/>
          <p:cNvCxnSpPr/>
          <p:nvPr/>
        </p:nvCxnSpPr>
        <p:spPr>
          <a:xfrm rot="10800000">
            <a:off x="4314884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43" name="Google Shape;2243;p100"/>
          <p:cNvSpPr/>
          <p:nvPr/>
        </p:nvSpPr>
        <p:spPr>
          <a:xfrm>
            <a:off x="3763229" y="1945279"/>
            <a:ext cx="1120372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4" name="Google Shape;2244;p100"/>
          <p:cNvSpPr/>
          <p:nvPr/>
        </p:nvSpPr>
        <p:spPr>
          <a:xfrm>
            <a:off x="3992426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5" name="Google Shape;2245;p100"/>
          <p:cNvSpPr/>
          <p:nvPr/>
        </p:nvSpPr>
        <p:spPr>
          <a:xfrm>
            <a:off x="3992427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46" name="Google Shape;2246;p100"/>
          <p:cNvCxnSpPr/>
          <p:nvPr/>
        </p:nvCxnSpPr>
        <p:spPr>
          <a:xfrm rot="10800000">
            <a:off x="4314884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47" name="Google Shape;2247;p100"/>
          <p:cNvSpPr txBox="1"/>
          <p:nvPr/>
        </p:nvSpPr>
        <p:spPr>
          <a:xfrm>
            <a:off x="3229440" y="2011964"/>
            <a:ext cx="22615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87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8" name="Google Shape;2248;p100"/>
          <p:cNvCxnSpPr/>
          <p:nvPr/>
        </p:nvCxnSpPr>
        <p:spPr>
          <a:xfrm>
            <a:off x="3147576" y="2293777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49" name="Google Shape;2249;p100"/>
          <p:cNvCxnSpPr/>
          <p:nvPr/>
        </p:nvCxnSpPr>
        <p:spPr>
          <a:xfrm rot="10800000">
            <a:off x="6181736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50" name="Google Shape;2250;p100"/>
          <p:cNvSpPr/>
          <p:nvPr/>
        </p:nvSpPr>
        <p:spPr>
          <a:xfrm>
            <a:off x="5630081" y="1945279"/>
            <a:ext cx="1120372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1" name="Google Shape;2251;p100"/>
          <p:cNvSpPr/>
          <p:nvPr/>
        </p:nvSpPr>
        <p:spPr>
          <a:xfrm>
            <a:off x="5859279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2" name="Google Shape;2252;p100"/>
          <p:cNvSpPr/>
          <p:nvPr/>
        </p:nvSpPr>
        <p:spPr>
          <a:xfrm>
            <a:off x="5859279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53" name="Google Shape;2253;p100"/>
          <p:cNvCxnSpPr/>
          <p:nvPr/>
        </p:nvCxnSpPr>
        <p:spPr>
          <a:xfrm rot="10800000">
            <a:off x="6181736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4" name="Google Shape;2254;p100"/>
          <p:cNvCxnSpPr/>
          <p:nvPr/>
        </p:nvCxnSpPr>
        <p:spPr>
          <a:xfrm rot="10800000">
            <a:off x="8048588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55" name="Google Shape;2255;p100"/>
          <p:cNvSpPr/>
          <p:nvPr/>
        </p:nvSpPr>
        <p:spPr>
          <a:xfrm>
            <a:off x="7496933" y="1945279"/>
            <a:ext cx="1120372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6" name="Google Shape;2256;p100"/>
          <p:cNvSpPr/>
          <p:nvPr/>
        </p:nvSpPr>
        <p:spPr>
          <a:xfrm>
            <a:off x="7726130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7" name="Google Shape;2257;p100"/>
          <p:cNvSpPr/>
          <p:nvPr/>
        </p:nvSpPr>
        <p:spPr>
          <a:xfrm>
            <a:off x="7726131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58" name="Google Shape;2258;p100"/>
          <p:cNvCxnSpPr/>
          <p:nvPr/>
        </p:nvCxnSpPr>
        <p:spPr>
          <a:xfrm rot="10800000">
            <a:off x="8048588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59" name="Google Shape;2259;p100"/>
          <p:cNvSpPr txBox="1"/>
          <p:nvPr/>
        </p:nvSpPr>
        <p:spPr>
          <a:xfrm>
            <a:off x="5097743" y="2011964"/>
            <a:ext cx="22615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87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0" name="Google Shape;2260;p100"/>
          <p:cNvCxnSpPr/>
          <p:nvPr/>
        </p:nvCxnSpPr>
        <p:spPr>
          <a:xfrm>
            <a:off x="5015879" y="2293778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61" name="Google Shape;2261;p100"/>
          <p:cNvSpPr txBox="1"/>
          <p:nvPr/>
        </p:nvSpPr>
        <p:spPr>
          <a:xfrm>
            <a:off x="6957512" y="2010912"/>
            <a:ext cx="226152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99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2" name="Google Shape;2262;p100"/>
          <p:cNvCxnSpPr/>
          <p:nvPr/>
        </p:nvCxnSpPr>
        <p:spPr>
          <a:xfrm>
            <a:off x="6875649" y="2292726"/>
            <a:ext cx="49608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63" name="Google Shape;2263;p100"/>
          <p:cNvSpPr txBox="1"/>
          <p:nvPr/>
        </p:nvSpPr>
        <p:spPr>
          <a:xfrm>
            <a:off x="571975" y="4365245"/>
            <a:ext cx="4215220" cy="115688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9778" l="-3001" r="-1798" t="-43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100"/>
          <p:cNvSpPr txBox="1"/>
          <p:nvPr/>
        </p:nvSpPr>
        <p:spPr>
          <a:xfrm>
            <a:off x="4102108" y="2129554"/>
            <a:ext cx="543034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722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100"/>
          <p:cNvSpPr txBox="1"/>
          <p:nvPr/>
        </p:nvSpPr>
        <p:spPr>
          <a:xfrm>
            <a:off x="6020779" y="2129554"/>
            <a:ext cx="297774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722" l="-20404" r="-611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100"/>
          <p:cNvSpPr txBox="1"/>
          <p:nvPr/>
        </p:nvSpPr>
        <p:spPr>
          <a:xfrm>
            <a:off x="7824078" y="2127525"/>
            <a:ext cx="543034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5998" l="-11108" r="-3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100"/>
          <p:cNvSpPr txBox="1"/>
          <p:nvPr/>
        </p:nvSpPr>
        <p:spPr>
          <a:xfrm>
            <a:off x="1473693" y="802321"/>
            <a:ext cx="206339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599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100"/>
          <p:cNvSpPr txBox="1"/>
          <p:nvPr/>
        </p:nvSpPr>
        <p:spPr>
          <a:xfrm>
            <a:off x="1471382" y="3402661"/>
            <a:ext cx="201722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100"/>
          <p:cNvSpPr txBox="1"/>
          <p:nvPr/>
        </p:nvSpPr>
        <p:spPr>
          <a:xfrm>
            <a:off x="1274534" y="1531495"/>
            <a:ext cx="311367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100"/>
          <p:cNvSpPr txBox="1"/>
          <p:nvPr/>
        </p:nvSpPr>
        <p:spPr>
          <a:xfrm>
            <a:off x="1291099" y="2807869"/>
            <a:ext cx="239040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100"/>
          <p:cNvSpPr txBox="1"/>
          <p:nvPr/>
        </p:nvSpPr>
        <p:spPr>
          <a:xfrm>
            <a:off x="4106208" y="798098"/>
            <a:ext cx="536878" cy="30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49992" l="-11359" r="-34086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100"/>
          <p:cNvSpPr txBox="1"/>
          <p:nvPr/>
        </p:nvSpPr>
        <p:spPr>
          <a:xfrm>
            <a:off x="4085480" y="3379659"/>
            <a:ext cx="534121" cy="30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49010" l="-5680" r="-34088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00"/>
          <p:cNvSpPr txBox="1"/>
          <p:nvPr/>
        </p:nvSpPr>
        <p:spPr>
          <a:xfrm>
            <a:off x="3980848" y="1531495"/>
            <a:ext cx="311367" cy="30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100"/>
          <p:cNvSpPr txBox="1"/>
          <p:nvPr/>
        </p:nvSpPr>
        <p:spPr>
          <a:xfrm>
            <a:off x="3997413" y="2807869"/>
            <a:ext cx="239040" cy="3077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100"/>
          <p:cNvSpPr txBox="1"/>
          <p:nvPr/>
        </p:nvSpPr>
        <p:spPr>
          <a:xfrm>
            <a:off x="6028978" y="798098"/>
            <a:ext cx="291618" cy="3077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49992" l="-20828" r="-64573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100"/>
          <p:cNvSpPr txBox="1"/>
          <p:nvPr/>
        </p:nvSpPr>
        <p:spPr>
          <a:xfrm>
            <a:off x="6026334" y="3379659"/>
            <a:ext cx="288862" cy="30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49010" l="-12761" r="-65950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100"/>
          <p:cNvSpPr txBox="1"/>
          <p:nvPr/>
        </p:nvSpPr>
        <p:spPr>
          <a:xfrm>
            <a:off x="5847700" y="1531495"/>
            <a:ext cx="311367" cy="3077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100"/>
          <p:cNvSpPr txBox="1"/>
          <p:nvPr/>
        </p:nvSpPr>
        <p:spPr>
          <a:xfrm>
            <a:off x="5864265" y="2807869"/>
            <a:ext cx="239040" cy="30777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100"/>
          <p:cNvSpPr txBox="1"/>
          <p:nvPr/>
        </p:nvSpPr>
        <p:spPr>
          <a:xfrm>
            <a:off x="7824078" y="796070"/>
            <a:ext cx="536878" cy="307777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49992" l="-11230" r="-33700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100"/>
          <p:cNvSpPr txBox="1"/>
          <p:nvPr/>
        </p:nvSpPr>
        <p:spPr>
          <a:xfrm>
            <a:off x="7824078" y="3377630"/>
            <a:ext cx="534121" cy="30777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49010" l="-5680" r="-34088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100"/>
          <p:cNvSpPr txBox="1"/>
          <p:nvPr/>
        </p:nvSpPr>
        <p:spPr>
          <a:xfrm>
            <a:off x="7714552" y="1531495"/>
            <a:ext cx="311367" cy="30777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100"/>
          <p:cNvSpPr txBox="1"/>
          <p:nvPr/>
        </p:nvSpPr>
        <p:spPr>
          <a:xfrm>
            <a:off x="7731117" y="2807869"/>
            <a:ext cx="239040" cy="30777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599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100"/>
          <p:cNvSpPr txBox="1"/>
          <p:nvPr/>
        </p:nvSpPr>
        <p:spPr>
          <a:xfrm>
            <a:off x="417793" y="2123327"/>
            <a:ext cx="226152" cy="307777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-587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0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9" name="Google Shape;2289;p101"/>
          <p:cNvGrpSpPr/>
          <p:nvPr/>
        </p:nvGrpSpPr>
        <p:grpSpPr>
          <a:xfrm>
            <a:off x="571974" y="651789"/>
            <a:ext cx="8045332" cy="5278143"/>
            <a:chOff x="62742" y="0"/>
            <a:chExt cx="8045330" cy="5278142"/>
          </a:xfrm>
        </p:grpSpPr>
        <p:cxnSp>
          <p:nvCxnSpPr>
            <p:cNvPr id="2290" name="Google Shape;2290;p101"/>
            <p:cNvCxnSpPr/>
            <p:nvPr/>
          </p:nvCxnSpPr>
          <p:spPr>
            <a:xfrm rot="10800000">
              <a:off x="1099336" y="724340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291" name="Google Shape;2291;p101"/>
            <p:cNvSpPr/>
            <p:nvPr/>
          </p:nvSpPr>
          <p:spPr>
            <a:xfrm>
              <a:off x="547682" y="1293489"/>
              <a:ext cx="1120371" cy="605362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92" name="Google Shape;2292;p101"/>
            <p:cNvSpPr txBox="1"/>
            <p:nvPr/>
          </p:nvSpPr>
          <p:spPr>
            <a:xfrm>
              <a:off x="954450" y="1469922"/>
              <a:ext cx="204736" cy="30777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5878" l="-29406" r="-264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01"/>
            <p:cNvSpPr/>
            <p:nvPr/>
          </p:nvSpPr>
          <p:spPr>
            <a:xfrm>
              <a:off x="776880" y="2581560"/>
              <a:ext cx="644914" cy="644914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94" name="Google Shape;2294;p101"/>
            <p:cNvSpPr/>
            <p:nvPr/>
          </p:nvSpPr>
          <p:spPr>
            <a:xfrm flipH="1" rot="-5400000">
              <a:off x="52059" y="1469012"/>
              <a:ext cx="572893" cy="266093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295" name="Google Shape;2295;p101"/>
            <p:cNvCxnSpPr/>
            <p:nvPr/>
          </p:nvCxnSpPr>
          <p:spPr>
            <a:xfrm rot="10800000">
              <a:off x="315343" y="1888117"/>
              <a:ext cx="156662" cy="1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  <p:cxnSp>
          <p:nvCxnSpPr>
            <p:cNvPr id="2296" name="Google Shape;2296;p101"/>
            <p:cNvCxnSpPr/>
            <p:nvPr/>
          </p:nvCxnSpPr>
          <p:spPr>
            <a:xfrm rot="10800000">
              <a:off x="1099336" y="2009896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297" name="Google Shape;2297;p101"/>
            <p:cNvSpPr/>
            <p:nvPr/>
          </p:nvSpPr>
          <p:spPr>
            <a:xfrm>
              <a:off x="1866852" y="1186666"/>
              <a:ext cx="640663" cy="853142"/>
            </a:xfrm>
            <a:prstGeom prst="rightArrow">
              <a:avLst>
                <a:gd fmla="val 32000" name="adj1"/>
                <a:gd fmla="val 52358" name="adj2"/>
              </a:avLst>
            </a:prstGeom>
            <a:solidFill>
              <a:srgbClr val="C0C0C0"/>
            </a:solidFill>
            <a:ln>
              <a:noFill/>
            </a:ln>
          </p:spPr>
          <p:txBody>
            <a:bodyPr anchorCtr="0" anchor="ctr" bIns="17000" lIns="17000" spcFirstLastPara="1" rIns="17000" wrap="square" tIns="17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298" name="Google Shape;2298;p101"/>
            <p:cNvCxnSpPr/>
            <p:nvPr/>
          </p:nvCxnSpPr>
          <p:spPr>
            <a:xfrm rot="10800000">
              <a:off x="3805651" y="724340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299" name="Google Shape;2299;p101"/>
            <p:cNvSpPr/>
            <p:nvPr/>
          </p:nvSpPr>
          <p:spPr>
            <a:xfrm>
              <a:off x="3253996" y="1293489"/>
              <a:ext cx="1120372" cy="605362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0" name="Google Shape;2300;p101"/>
            <p:cNvSpPr/>
            <p:nvPr/>
          </p:nvSpPr>
          <p:spPr>
            <a:xfrm>
              <a:off x="3483194" y="2581560"/>
              <a:ext cx="644914" cy="644914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01" name="Google Shape;2301;p101"/>
            <p:cNvCxnSpPr/>
            <p:nvPr/>
          </p:nvCxnSpPr>
          <p:spPr>
            <a:xfrm rot="10800000">
              <a:off x="3805651" y="2009896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02" name="Google Shape;2302;p101"/>
            <p:cNvSpPr txBox="1"/>
            <p:nvPr/>
          </p:nvSpPr>
          <p:spPr>
            <a:xfrm>
              <a:off x="2711063" y="1360174"/>
              <a:ext cx="226152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5878" l="-24320" r="-2432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3" name="Google Shape;2303;p101"/>
            <p:cNvCxnSpPr/>
            <p:nvPr/>
          </p:nvCxnSpPr>
          <p:spPr>
            <a:xfrm>
              <a:off x="2638343" y="1641988"/>
              <a:ext cx="496089" cy="1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304" name="Google Shape;2304;p101"/>
            <p:cNvCxnSpPr/>
            <p:nvPr/>
          </p:nvCxnSpPr>
          <p:spPr>
            <a:xfrm rot="10800000">
              <a:off x="5672503" y="724340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05" name="Google Shape;2305;p101"/>
            <p:cNvSpPr/>
            <p:nvPr/>
          </p:nvSpPr>
          <p:spPr>
            <a:xfrm>
              <a:off x="5120848" y="1293489"/>
              <a:ext cx="1120372" cy="605362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6" name="Google Shape;2306;p101"/>
            <p:cNvSpPr/>
            <p:nvPr/>
          </p:nvSpPr>
          <p:spPr>
            <a:xfrm>
              <a:off x="5350046" y="2581560"/>
              <a:ext cx="644914" cy="644914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07" name="Google Shape;2307;p101"/>
            <p:cNvCxnSpPr/>
            <p:nvPr/>
          </p:nvCxnSpPr>
          <p:spPr>
            <a:xfrm rot="10800000">
              <a:off x="5672503" y="2009896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308" name="Google Shape;2308;p101"/>
            <p:cNvCxnSpPr/>
            <p:nvPr/>
          </p:nvCxnSpPr>
          <p:spPr>
            <a:xfrm rot="10800000">
              <a:off x="7539355" y="724340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09" name="Google Shape;2309;p101"/>
            <p:cNvSpPr/>
            <p:nvPr/>
          </p:nvSpPr>
          <p:spPr>
            <a:xfrm>
              <a:off x="6987700" y="1293489"/>
              <a:ext cx="1120372" cy="605362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0" name="Google Shape;2310;p101"/>
            <p:cNvSpPr/>
            <p:nvPr/>
          </p:nvSpPr>
          <p:spPr>
            <a:xfrm>
              <a:off x="7216898" y="2581560"/>
              <a:ext cx="644914" cy="644914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11" name="Google Shape;2311;p101"/>
            <p:cNvCxnSpPr/>
            <p:nvPr/>
          </p:nvCxnSpPr>
          <p:spPr>
            <a:xfrm rot="10800000">
              <a:off x="7539355" y="2009896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12" name="Google Shape;2312;p101"/>
            <p:cNvSpPr txBox="1"/>
            <p:nvPr/>
          </p:nvSpPr>
          <p:spPr>
            <a:xfrm>
              <a:off x="4579366" y="1360174"/>
              <a:ext cx="226152" cy="30777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5878" l="-27022" r="-2161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3" name="Google Shape;2313;p101"/>
            <p:cNvCxnSpPr/>
            <p:nvPr/>
          </p:nvCxnSpPr>
          <p:spPr>
            <a:xfrm>
              <a:off x="4506646" y="1641988"/>
              <a:ext cx="496089" cy="1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14" name="Google Shape;2314;p101"/>
            <p:cNvSpPr txBox="1"/>
            <p:nvPr/>
          </p:nvSpPr>
          <p:spPr>
            <a:xfrm>
              <a:off x="6439135" y="1359122"/>
              <a:ext cx="226152" cy="30777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5998" l="-27022" r="-2161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5" name="Google Shape;2315;p101"/>
            <p:cNvCxnSpPr/>
            <p:nvPr/>
          </p:nvCxnSpPr>
          <p:spPr>
            <a:xfrm>
              <a:off x="6366415" y="1640936"/>
              <a:ext cx="496089" cy="1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16" name="Google Shape;2316;p101"/>
            <p:cNvSpPr txBox="1"/>
            <p:nvPr/>
          </p:nvSpPr>
          <p:spPr>
            <a:xfrm>
              <a:off x="62742" y="3713456"/>
              <a:ext cx="4215219" cy="156468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6448" l="-3001" r="-1798" t="-3224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01"/>
            <p:cNvSpPr/>
            <p:nvPr/>
          </p:nvSpPr>
          <p:spPr>
            <a:xfrm>
              <a:off x="776879" y="0"/>
              <a:ext cx="644914" cy="644913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8" name="Google Shape;2318;p101"/>
            <p:cNvSpPr/>
            <p:nvPr/>
          </p:nvSpPr>
          <p:spPr>
            <a:xfrm>
              <a:off x="3483193" y="0"/>
              <a:ext cx="644914" cy="644913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9" name="Google Shape;2319;p101"/>
            <p:cNvSpPr/>
            <p:nvPr/>
          </p:nvSpPr>
          <p:spPr>
            <a:xfrm>
              <a:off x="5350045" y="0"/>
              <a:ext cx="644914" cy="644913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0" name="Google Shape;2320;p101"/>
            <p:cNvSpPr/>
            <p:nvPr/>
          </p:nvSpPr>
          <p:spPr>
            <a:xfrm>
              <a:off x="7216897" y="0"/>
              <a:ext cx="644914" cy="644913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1" name="Google Shape;2321;p101"/>
            <p:cNvSpPr txBox="1"/>
            <p:nvPr/>
          </p:nvSpPr>
          <p:spPr>
            <a:xfrm>
              <a:off x="3583731" y="1477764"/>
              <a:ext cx="543034" cy="30777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13722" l="-11233" r="-449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01"/>
            <p:cNvSpPr txBox="1"/>
            <p:nvPr/>
          </p:nvSpPr>
          <p:spPr>
            <a:xfrm>
              <a:off x="5502402" y="1477764"/>
              <a:ext cx="297774" cy="30777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3722" l="-20404" r="-611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01"/>
            <p:cNvSpPr txBox="1"/>
            <p:nvPr/>
          </p:nvSpPr>
          <p:spPr>
            <a:xfrm>
              <a:off x="7406285" y="1521455"/>
              <a:ext cx="274338" cy="183419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37494" l="-17386" r="-3912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4" name="Google Shape;2324;p10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5" name="Google Shape;2325;p101"/>
          <p:cNvSpPr txBox="1"/>
          <p:nvPr/>
        </p:nvSpPr>
        <p:spPr>
          <a:xfrm>
            <a:off x="1464549" y="802321"/>
            <a:ext cx="206339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599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101"/>
          <p:cNvSpPr txBox="1"/>
          <p:nvPr/>
        </p:nvSpPr>
        <p:spPr>
          <a:xfrm>
            <a:off x="1462238" y="3402661"/>
            <a:ext cx="201722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101"/>
          <p:cNvSpPr txBox="1"/>
          <p:nvPr/>
        </p:nvSpPr>
        <p:spPr>
          <a:xfrm>
            <a:off x="1265390" y="1531495"/>
            <a:ext cx="311367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101"/>
          <p:cNvSpPr txBox="1"/>
          <p:nvPr/>
        </p:nvSpPr>
        <p:spPr>
          <a:xfrm>
            <a:off x="4097064" y="798098"/>
            <a:ext cx="536878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49992" l="-11361" r="-35222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101"/>
          <p:cNvSpPr txBox="1"/>
          <p:nvPr/>
        </p:nvSpPr>
        <p:spPr>
          <a:xfrm>
            <a:off x="4076336" y="3379659"/>
            <a:ext cx="534121" cy="30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49010" l="-6894" r="-3447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101"/>
          <p:cNvSpPr txBox="1"/>
          <p:nvPr/>
        </p:nvSpPr>
        <p:spPr>
          <a:xfrm>
            <a:off x="3971704" y="1531495"/>
            <a:ext cx="311367" cy="30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101"/>
          <p:cNvSpPr txBox="1"/>
          <p:nvPr/>
        </p:nvSpPr>
        <p:spPr>
          <a:xfrm>
            <a:off x="3988269" y="2807869"/>
            <a:ext cx="239040" cy="30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599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101"/>
          <p:cNvSpPr txBox="1"/>
          <p:nvPr/>
        </p:nvSpPr>
        <p:spPr>
          <a:xfrm>
            <a:off x="6019834" y="798098"/>
            <a:ext cx="291618" cy="3077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49992" l="-21274" r="-65952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101"/>
          <p:cNvSpPr txBox="1"/>
          <p:nvPr/>
        </p:nvSpPr>
        <p:spPr>
          <a:xfrm>
            <a:off x="6017190" y="3379659"/>
            <a:ext cx="288862" cy="3077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49010" l="-10635" r="-680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101"/>
          <p:cNvSpPr txBox="1"/>
          <p:nvPr/>
        </p:nvSpPr>
        <p:spPr>
          <a:xfrm>
            <a:off x="5838556" y="1531495"/>
            <a:ext cx="311367" cy="30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101"/>
          <p:cNvSpPr txBox="1"/>
          <p:nvPr/>
        </p:nvSpPr>
        <p:spPr>
          <a:xfrm>
            <a:off x="5855121" y="2807869"/>
            <a:ext cx="239040" cy="3077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599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101"/>
          <p:cNvSpPr txBox="1"/>
          <p:nvPr/>
        </p:nvSpPr>
        <p:spPr>
          <a:xfrm>
            <a:off x="7814934" y="796070"/>
            <a:ext cx="536878" cy="30777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49992" l="-11359" r="-34086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101"/>
          <p:cNvSpPr txBox="1"/>
          <p:nvPr/>
        </p:nvSpPr>
        <p:spPr>
          <a:xfrm>
            <a:off x="7814934" y="3377630"/>
            <a:ext cx="534121" cy="307777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49010" l="-6814" r="-32949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101"/>
          <p:cNvSpPr txBox="1"/>
          <p:nvPr/>
        </p:nvSpPr>
        <p:spPr>
          <a:xfrm>
            <a:off x="7705408" y="1531495"/>
            <a:ext cx="311367" cy="30777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101"/>
          <p:cNvSpPr txBox="1"/>
          <p:nvPr/>
        </p:nvSpPr>
        <p:spPr>
          <a:xfrm>
            <a:off x="7721973" y="2807869"/>
            <a:ext cx="239040" cy="30777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101"/>
          <p:cNvSpPr txBox="1"/>
          <p:nvPr/>
        </p:nvSpPr>
        <p:spPr>
          <a:xfrm>
            <a:off x="408649" y="2123327"/>
            <a:ext cx="226152" cy="30777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587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101"/>
          <p:cNvSpPr txBox="1"/>
          <p:nvPr/>
        </p:nvSpPr>
        <p:spPr>
          <a:xfrm>
            <a:off x="1281955" y="2807869"/>
            <a:ext cx="239040" cy="307777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-599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6" name="Google Shape;2346;p102"/>
          <p:cNvGrpSpPr/>
          <p:nvPr/>
        </p:nvGrpSpPr>
        <p:grpSpPr>
          <a:xfrm>
            <a:off x="571974" y="651789"/>
            <a:ext cx="8045332" cy="4054733"/>
            <a:chOff x="62742" y="0"/>
            <a:chExt cx="8045330" cy="4054731"/>
          </a:xfrm>
        </p:grpSpPr>
        <p:sp>
          <p:nvSpPr>
            <p:cNvPr id="2347" name="Google Shape;2347;p102"/>
            <p:cNvSpPr txBox="1"/>
            <p:nvPr/>
          </p:nvSpPr>
          <p:spPr>
            <a:xfrm>
              <a:off x="62742" y="3713456"/>
              <a:ext cx="6433646" cy="34127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32139" l="-1967" r="-783" t="-14283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02"/>
            <p:cNvSpPr/>
            <p:nvPr/>
          </p:nvSpPr>
          <p:spPr>
            <a:xfrm>
              <a:off x="547682" y="1293489"/>
              <a:ext cx="1120371" cy="605362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49" name="Google Shape;2349;p102"/>
            <p:cNvSpPr/>
            <p:nvPr/>
          </p:nvSpPr>
          <p:spPr>
            <a:xfrm>
              <a:off x="776879" y="0"/>
              <a:ext cx="644914" cy="644913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0" name="Google Shape;2350;p102"/>
            <p:cNvSpPr txBox="1"/>
            <p:nvPr/>
          </p:nvSpPr>
          <p:spPr>
            <a:xfrm>
              <a:off x="954450" y="1469922"/>
              <a:ext cx="204736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5878" l="-29406" r="-264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02"/>
            <p:cNvSpPr/>
            <p:nvPr/>
          </p:nvSpPr>
          <p:spPr>
            <a:xfrm>
              <a:off x="776880" y="2581560"/>
              <a:ext cx="644914" cy="644914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2" name="Google Shape;2352;p102"/>
            <p:cNvSpPr/>
            <p:nvPr/>
          </p:nvSpPr>
          <p:spPr>
            <a:xfrm>
              <a:off x="1866852" y="1186666"/>
              <a:ext cx="640663" cy="853142"/>
            </a:xfrm>
            <a:prstGeom prst="rightArrow">
              <a:avLst>
                <a:gd fmla="val 32000" name="adj1"/>
                <a:gd fmla="val 52358" name="adj2"/>
              </a:avLst>
            </a:prstGeom>
            <a:solidFill>
              <a:srgbClr val="C0C0C0"/>
            </a:solidFill>
            <a:ln>
              <a:noFill/>
            </a:ln>
          </p:spPr>
          <p:txBody>
            <a:bodyPr anchorCtr="0" anchor="ctr" bIns="17000" lIns="17000" spcFirstLastPara="1" rIns="17000" wrap="square" tIns="17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3" name="Google Shape;2353;p102"/>
            <p:cNvSpPr/>
            <p:nvPr/>
          </p:nvSpPr>
          <p:spPr>
            <a:xfrm>
              <a:off x="3483193" y="0"/>
              <a:ext cx="644914" cy="644913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4" name="Google Shape;2354;p102"/>
            <p:cNvSpPr/>
            <p:nvPr/>
          </p:nvSpPr>
          <p:spPr>
            <a:xfrm>
              <a:off x="3483194" y="2581560"/>
              <a:ext cx="644914" cy="644914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5" name="Google Shape;2355;p102"/>
            <p:cNvSpPr/>
            <p:nvPr/>
          </p:nvSpPr>
          <p:spPr>
            <a:xfrm>
              <a:off x="5350046" y="0"/>
              <a:ext cx="644914" cy="644913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6" name="Google Shape;2356;p102"/>
            <p:cNvSpPr/>
            <p:nvPr/>
          </p:nvSpPr>
          <p:spPr>
            <a:xfrm>
              <a:off x="5350046" y="2581560"/>
              <a:ext cx="644914" cy="644914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57" name="Google Shape;2357;p102"/>
            <p:cNvCxnSpPr/>
            <p:nvPr/>
          </p:nvCxnSpPr>
          <p:spPr>
            <a:xfrm rot="10800000">
              <a:off x="5672503" y="2009896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58" name="Google Shape;2358;p102"/>
            <p:cNvSpPr/>
            <p:nvPr/>
          </p:nvSpPr>
          <p:spPr>
            <a:xfrm>
              <a:off x="6987700" y="1293489"/>
              <a:ext cx="1120372" cy="605362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9" name="Google Shape;2359;p102"/>
            <p:cNvSpPr/>
            <p:nvPr/>
          </p:nvSpPr>
          <p:spPr>
            <a:xfrm>
              <a:off x="7216897" y="0"/>
              <a:ext cx="644914" cy="644913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60" name="Google Shape;2360;p102"/>
            <p:cNvSpPr/>
            <p:nvPr/>
          </p:nvSpPr>
          <p:spPr>
            <a:xfrm>
              <a:off x="7216898" y="2581560"/>
              <a:ext cx="644914" cy="644914"/>
            </a:xfrm>
            <a:prstGeom prst="ellipse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61" name="Google Shape;2361;p102"/>
            <p:cNvSpPr txBox="1"/>
            <p:nvPr/>
          </p:nvSpPr>
          <p:spPr>
            <a:xfrm>
              <a:off x="4579366" y="1360174"/>
              <a:ext cx="226152" cy="30777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5878" l="-27022" r="-2161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62" name="Google Shape;2362;p102"/>
            <p:cNvCxnSpPr/>
            <p:nvPr/>
          </p:nvCxnSpPr>
          <p:spPr>
            <a:xfrm>
              <a:off x="4506646" y="1641988"/>
              <a:ext cx="496089" cy="1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63" name="Google Shape;2363;p102"/>
            <p:cNvSpPr txBox="1"/>
            <p:nvPr/>
          </p:nvSpPr>
          <p:spPr>
            <a:xfrm>
              <a:off x="7406285" y="1521455"/>
              <a:ext cx="274338" cy="18341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7494" l="-17386" r="-3912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64" name="Google Shape;2364;p102"/>
            <p:cNvCxnSpPr/>
            <p:nvPr/>
          </p:nvCxnSpPr>
          <p:spPr>
            <a:xfrm rot="10800000">
              <a:off x="1099336" y="724340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65" name="Google Shape;2365;p102"/>
            <p:cNvSpPr/>
            <p:nvPr/>
          </p:nvSpPr>
          <p:spPr>
            <a:xfrm flipH="1" rot="-5400000">
              <a:off x="52059" y="1469012"/>
              <a:ext cx="572893" cy="266093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66" name="Google Shape;2366;p102"/>
            <p:cNvCxnSpPr/>
            <p:nvPr/>
          </p:nvCxnSpPr>
          <p:spPr>
            <a:xfrm rot="10800000">
              <a:off x="315343" y="1888117"/>
              <a:ext cx="156662" cy="1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  <p:cxnSp>
          <p:nvCxnSpPr>
            <p:cNvPr id="2367" name="Google Shape;2367;p102"/>
            <p:cNvCxnSpPr/>
            <p:nvPr/>
          </p:nvCxnSpPr>
          <p:spPr>
            <a:xfrm rot="10800000">
              <a:off x="1099336" y="2009896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368" name="Google Shape;2368;p102"/>
            <p:cNvCxnSpPr/>
            <p:nvPr/>
          </p:nvCxnSpPr>
          <p:spPr>
            <a:xfrm rot="10800000">
              <a:off x="3805651" y="724340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369" name="Google Shape;2369;p102"/>
            <p:cNvCxnSpPr/>
            <p:nvPr/>
          </p:nvCxnSpPr>
          <p:spPr>
            <a:xfrm rot="10800000">
              <a:off x="3805651" y="2009896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70" name="Google Shape;2370;p102"/>
            <p:cNvSpPr txBox="1"/>
            <p:nvPr/>
          </p:nvSpPr>
          <p:spPr>
            <a:xfrm>
              <a:off x="2711063" y="1360174"/>
              <a:ext cx="226152" cy="30777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5878" l="-24320" r="-2432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71" name="Google Shape;2371;p102"/>
            <p:cNvCxnSpPr/>
            <p:nvPr/>
          </p:nvCxnSpPr>
          <p:spPr>
            <a:xfrm>
              <a:off x="2638343" y="1641988"/>
              <a:ext cx="496089" cy="1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372" name="Google Shape;2372;p102"/>
            <p:cNvCxnSpPr/>
            <p:nvPr/>
          </p:nvCxnSpPr>
          <p:spPr>
            <a:xfrm rot="10800000">
              <a:off x="5672503" y="724340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373" name="Google Shape;2373;p102"/>
            <p:cNvCxnSpPr/>
            <p:nvPr/>
          </p:nvCxnSpPr>
          <p:spPr>
            <a:xfrm rot="10800000">
              <a:off x="7539355" y="724340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374" name="Google Shape;2374;p102"/>
            <p:cNvCxnSpPr/>
            <p:nvPr/>
          </p:nvCxnSpPr>
          <p:spPr>
            <a:xfrm rot="10800000">
              <a:off x="7539355" y="2009896"/>
              <a:ext cx="1" cy="489723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75" name="Google Shape;2375;p102"/>
            <p:cNvSpPr txBox="1"/>
            <p:nvPr/>
          </p:nvSpPr>
          <p:spPr>
            <a:xfrm>
              <a:off x="6439135" y="1359122"/>
              <a:ext cx="226152" cy="30777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5998" l="-27022" r="-2161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76" name="Google Shape;2376;p102"/>
            <p:cNvCxnSpPr/>
            <p:nvPr/>
          </p:nvCxnSpPr>
          <p:spPr>
            <a:xfrm>
              <a:off x="6366415" y="1640936"/>
              <a:ext cx="496089" cy="1"/>
            </a:xfrm>
            <a:prstGeom prst="straightConnector1">
              <a:avLst/>
            </a:prstGeom>
            <a:noFill/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377" name="Google Shape;2377;p102"/>
            <p:cNvSpPr/>
            <p:nvPr/>
          </p:nvSpPr>
          <p:spPr>
            <a:xfrm>
              <a:off x="3253996" y="1293489"/>
              <a:ext cx="1120371" cy="605362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8" name="Google Shape;2378;p102"/>
            <p:cNvSpPr/>
            <p:nvPr/>
          </p:nvSpPr>
          <p:spPr>
            <a:xfrm>
              <a:off x="5120848" y="1293489"/>
              <a:ext cx="1120372" cy="605362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9" name="Google Shape;2379;p102"/>
            <p:cNvSpPr txBox="1"/>
            <p:nvPr/>
          </p:nvSpPr>
          <p:spPr>
            <a:xfrm>
              <a:off x="3583731" y="1477764"/>
              <a:ext cx="543034" cy="30777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3722" l="-11233" r="-449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02"/>
            <p:cNvSpPr txBox="1"/>
            <p:nvPr/>
          </p:nvSpPr>
          <p:spPr>
            <a:xfrm>
              <a:off x="5502402" y="1477764"/>
              <a:ext cx="297774" cy="307777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13722" l="-20404" r="-611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1" name="Google Shape;2381;p102"/>
          <p:cNvSpPr txBox="1"/>
          <p:nvPr/>
        </p:nvSpPr>
        <p:spPr>
          <a:xfrm>
            <a:off x="1464549" y="802321"/>
            <a:ext cx="206339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599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102"/>
          <p:cNvSpPr txBox="1"/>
          <p:nvPr/>
        </p:nvSpPr>
        <p:spPr>
          <a:xfrm>
            <a:off x="1462238" y="3402661"/>
            <a:ext cx="201722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102"/>
          <p:cNvSpPr txBox="1"/>
          <p:nvPr/>
        </p:nvSpPr>
        <p:spPr>
          <a:xfrm>
            <a:off x="408649" y="2123327"/>
            <a:ext cx="226152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587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102"/>
          <p:cNvSpPr txBox="1"/>
          <p:nvPr/>
        </p:nvSpPr>
        <p:spPr>
          <a:xfrm>
            <a:off x="1265390" y="1531495"/>
            <a:ext cx="311367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102"/>
          <p:cNvSpPr txBox="1"/>
          <p:nvPr/>
        </p:nvSpPr>
        <p:spPr>
          <a:xfrm>
            <a:off x="1281955" y="2807869"/>
            <a:ext cx="239040" cy="30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599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102"/>
          <p:cNvSpPr txBox="1"/>
          <p:nvPr/>
        </p:nvSpPr>
        <p:spPr>
          <a:xfrm>
            <a:off x="4097064" y="798098"/>
            <a:ext cx="536878" cy="30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49992" l="-11361" r="-35222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102"/>
          <p:cNvSpPr txBox="1"/>
          <p:nvPr/>
        </p:nvSpPr>
        <p:spPr>
          <a:xfrm>
            <a:off x="4076336" y="3379659"/>
            <a:ext cx="534121" cy="30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49010" l="-6894" r="-3447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p102"/>
          <p:cNvSpPr txBox="1"/>
          <p:nvPr/>
        </p:nvSpPr>
        <p:spPr>
          <a:xfrm>
            <a:off x="3971704" y="1531495"/>
            <a:ext cx="311367" cy="3077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p102"/>
          <p:cNvSpPr txBox="1"/>
          <p:nvPr/>
        </p:nvSpPr>
        <p:spPr>
          <a:xfrm>
            <a:off x="3988269" y="2807869"/>
            <a:ext cx="239040" cy="3077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599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102"/>
          <p:cNvSpPr txBox="1"/>
          <p:nvPr/>
        </p:nvSpPr>
        <p:spPr>
          <a:xfrm>
            <a:off x="6019834" y="798098"/>
            <a:ext cx="291618" cy="30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49992" l="-21274" r="-65952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102"/>
          <p:cNvSpPr txBox="1"/>
          <p:nvPr/>
        </p:nvSpPr>
        <p:spPr>
          <a:xfrm>
            <a:off x="6017190" y="3379659"/>
            <a:ext cx="288862" cy="3077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49010" l="-10635" r="-680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102"/>
          <p:cNvSpPr txBox="1"/>
          <p:nvPr/>
        </p:nvSpPr>
        <p:spPr>
          <a:xfrm>
            <a:off x="5838556" y="1531495"/>
            <a:ext cx="311367" cy="30777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102"/>
          <p:cNvSpPr txBox="1"/>
          <p:nvPr/>
        </p:nvSpPr>
        <p:spPr>
          <a:xfrm>
            <a:off x="5855121" y="2807869"/>
            <a:ext cx="239040" cy="307777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599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102"/>
          <p:cNvSpPr txBox="1"/>
          <p:nvPr/>
        </p:nvSpPr>
        <p:spPr>
          <a:xfrm>
            <a:off x="7814934" y="796070"/>
            <a:ext cx="536878" cy="30777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49992" l="-11359" r="-34086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102"/>
          <p:cNvSpPr txBox="1"/>
          <p:nvPr/>
        </p:nvSpPr>
        <p:spPr>
          <a:xfrm>
            <a:off x="7814934" y="3377630"/>
            <a:ext cx="534121" cy="30777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-49010" l="-6814" r="-32949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102"/>
          <p:cNvSpPr txBox="1"/>
          <p:nvPr/>
        </p:nvSpPr>
        <p:spPr>
          <a:xfrm>
            <a:off x="7705408" y="1531495"/>
            <a:ext cx="311367" cy="30777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7" name="Google Shape;2397;p102"/>
          <p:cNvSpPr txBox="1"/>
          <p:nvPr/>
        </p:nvSpPr>
        <p:spPr>
          <a:xfrm>
            <a:off x="7721973" y="2807869"/>
            <a:ext cx="239040" cy="307777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8" name="Google Shape;2398;p10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03"/>
          <p:cNvSpPr txBox="1"/>
          <p:nvPr/>
        </p:nvSpPr>
        <p:spPr>
          <a:xfrm>
            <a:off x="571975" y="4365245"/>
            <a:ext cx="6379915" cy="7600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4750" l="-1985" r="-991" t="-65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103"/>
          <p:cNvSpPr/>
          <p:nvPr/>
        </p:nvSpPr>
        <p:spPr>
          <a:xfrm>
            <a:off x="1056915" y="1945279"/>
            <a:ext cx="1120371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5" name="Google Shape;2405;p103"/>
          <p:cNvSpPr/>
          <p:nvPr/>
        </p:nvSpPr>
        <p:spPr>
          <a:xfrm>
            <a:off x="1286112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6" name="Google Shape;2406;p103"/>
          <p:cNvSpPr txBox="1"/>
          <p:nvPr/>
        </p:nvSpPr>
        <p:spPr>
          <a:xfrm>
            <a:off x="1463683" y="2121712"/>
            <a:ext cx="204736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Google Shape;2407;p103"/>
          <p:cNvSpPr/>
          <p:nvPr/>
        </p:nvSpPr>
        <p:spPr>
          <a:xfrm>
            <a:off x="1286113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8" name="Google Shape;2408;p103"/>
          <p:cNvSpPr/>
          <p:nvPr/>
        </p:nvSpPr>
        <p:spPr>
          <a:xfrm>
            <a:off x="2376085" y="1838456"/>
            <a:ext cx="640663" cy="853141"/>
          </a:xfrm>
          <a:prstGeom prst="rightArrow">
            <a:avLst>
              <a:gd fmla="val 32000" name="adj1"/>
              <a:gd fmla="val 5235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9" name="Google Shape;2409;p103"/>
          <p:cNvSpPr/>
          <p:nvPr/>
        </p:nvSpPr>
        <p:spPr>
          <a:xfrm>
            <a:off x="3992426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0" name="Google Shape;2410;p103"/>
          <p:cNvSpPr/>
          <p:nvPr/>
        </p:nvSpPr>
        <p:spPr>
          <a:xfrm>
            <a:off x="3992427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1" name="Google Shape;2411;p103"/>
          <p:cNvSpPr/>
          <p:nvPr/>
        </p:nvSpPr>
        <p:spPr>
          <a:xfrm>
            <a:off x="5859279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2" name="Google Shape;2412;p103"/>
          <p:cNvSpPr/>
          <p:nvPr/>
        </p:nvSpPr>
        <p:spPr>
          <a:xfrm>
            <a:off x="7496933" y="1945279"/>
            <a:ext cx="1120372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3" name="Google Shape;2413;p103"/>
          <p:cNvSpPr/>
          <p:nvPr/>
        </p:nvSpPr>
        <p:spPr>
          <a:xfrm>
            <a:off x="7726130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4" name="Google Shape;2414;p103"/>
          <p:cNvSpPr/>
          <p:nvPr/>
        </p:nvSpPr>
        <p:spPr>
          <a:xfrm>
            <a:off x="7726131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5" name="Google Shape;2415;p103"/>
          <p:cNvSpPr txBox="1"/>
          <p:nvPr/>
        </p:nvSpPr>
        <p:spPr>
          <a:xfrm>
            <a:off x="7814934" y="2127525"/>
            <a:ext cx="543034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6" name="Google Shape;2416;p103"/>
          <p:cNvCxnSpPr/>
          <p:nvPr/>
        </p:nvCxnSpPr>
        <p:spPr>
          <a:xfrm rot="10800000">
            <a:off x="1608569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17" name="Google Shape;2417;p103"/>
          <p:cNvSpPr/>
          <p:nvPr/>
        </p:nvSpPr>
        <p:spPr>
          <a:xfrm flipH="1" rot="-5400000">
            <a:off x="561292" y="2120802"/>
            <a:ext cx="572893" cy="266093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9906"/>
                </a:lnTo>
                <a:cubicBezTo>
                  <a:pt x="0" y="8452"/>
                  <a:pt x="0" y="7290"/>
                  <a:pt x="30" y="6345"/>
                </a:cubicBezTo>
                <a:cubicBezTo>
                  <a:pt x="61" y="5400"/>
                  <a:pt x="121" y="4673"/>
                  <a:pt x="243" y="4092"/>
                </a:cubicBezTo>
                <a:cubicBezTo>
                  <a:pt x="395" y="3254"/>
                  <a:pt x="637" y="2505"/>
                  <a:pt x="944" y="1889"/>
                </a:cubicBezTo>
                <a:cubicBezTo>
                  <a:pt x="1252" y="1273"/>
                  <a:pt x="1627" y="790"/>
                  <a:pt x="2046" y="485"/>
                </a:cubicBezTo>
                <a:cubicBezTo>
                  <a:pt x="2337" y="243"/>
                  <a:pt x="2700" y="121"/>
                  <a:pt x="3172" y="61"/>
                </a:cubicBezTo>
                <a:cubicBezTo>
                  <a:pt x="3645" y="0"/>
                  <a:pt x="4226" y="0"/>
                  <a:pt x="4953" y="0"/>
                </a:cubicBezTo>
                <a:lnTo>
                  <a:pt x="16647" y="0"/>
                </a:lnTo>
                <a:cubicBezTo>
                  <a:pt x="17374" y="0"/>
                  <a:pt x="17955" y="0"/>
                  <a:pt x="18428" y="61"/>
                </a:cubicBezTo>
                <a:cubicBezTo>
                  <a:pt x="18900" y="121"/>
                  <a:pt x="19263" y="243"/>
                  <a:pt x="19554" y="485"/>
                </a:cubicBezTo>
                <a:cubicBezTo>
                  <a:pt x="19973" y="790"/>
                  <a:pt x="20348" y="1273"/>
                  <a:pt x="20656" y="1889"/>
                </a:cubicBezTo>
                <a:cubicBezTo>
                  <a:pt x="20963" y="2505"/>
                  <a:pt x="21205" y="3254"/>
                  <a:pt x="21357" y="4092"/>
                </a:cubicBezTo>
                <a:cubicBezTo>
                  <a:pt x="21479" y="4673"/>
                  <a:pt x="21539" y="5400"/>
                  <a:pt x="21570" y="6345"/>
                </a:cubicBezTo>
                <a:cubicBezTo>
                  <a:pt x="21600" y="7290"/>
                  <a:pt x="21600" y="8452"/>
                  <a:pt x="21600" y="9906"/>
                </a:cubicBezTo>
                <a:lnTo>
                  <a:pt x="21600" y="15753"/>
                </a:lnTo>
              </a:path>
            </a:pathLst>
          </a:cu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18" name="Google Shape;2418;p103"/>
          <p:cNvCxnSpPr/>
          <p:nvPr/>
        </p:nvCxnSpPr>
        <p:spPr>
          <a:xfrm rot="10800000">
            <a:off x="824576" y="2539907"/>
            <a:ext cx="15666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2419" name="Google Shape;2419;p103"/>
          <p:cNvCxnSpPr/>
          <p:nvPr/>
        </p:nvCxnSpPr>
        <p:spPr>
          <a:xfrm rot="10800000">
            <a:off x="1608569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20" name="Google Shape;2420;p103"/>
          <p:cNvCxnSpPr/>
          <p:nvPr/>
        </p:nvCxnSpPr>
        <p:spPr>
          <a:xfrm rot="10800000">
            <a:off x="4314884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21" name="Google Shape;2421;p103"/>
          <p:cNvCxnSpPr/>
          <p:nvPr/>
        </p:nvCxnSpPr>
        <p:spPr>
          <a:xfrm rot="10800000">
            <a:off x="4314884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22" name="Google Shape;2422;p103"/>
          <p:cNvSpPr txBox="1"/>
          <p:nvPr/>
        </p:nvSpPr>
        <p:spPr>
          <a:xfrm>
            <a:off x="3220296" y="2011964"/>
            <a:ext cx="226152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87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3" name="Google Shape;2423;p103"/>
          <p:cNvCxnSpPr/>
          <p:nvPr/>
        </p:nvCxnSpPr>
        <p:spPr>
          <a:xfrm>
            <a:off x="3147576" y="2293777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24" name="Google Shape;2424;p103"/>
          <p:cNvCxnSpPr/>
          <p:nvPr/>
        </p:nvCxnSpPr>
        <p:spPr>
          <a:xfrm rot="10800000">
            <a:off x="8048588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25" name="Google Shape;2425;p103"/>
          <p:cNvCxnSpPr/>
          <p:nvPr/>
        </p:nvCxnSpPr>
        <p:spPr>
          <a:xfrm rot="10800000">
            <a:off x="8048588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26" name="Google Shape;2426;p103"/>
          <p:cNvSpPr txBox="1"/>
          <p:nvPr/>
        </p:nvSpPr>
        <p:spPr>
          <a:xfrm>
            <a:off x="6948368" y="2010912"/>
            <a:ext cx="226152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7" name="Google Shape;2427;p103"/>
          <p:cNvCxnSpPr/>
          <p:nvPr/>
        </p:nvCxnSpPr>
        <p:spPr>
          <a:xfrm>
            <a:off x="6875649" y="2292726"/>
            <a:ext cx="49608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28" name="Google Shape;2428;p103"/>
          <p:cNvSpPr/>
          <p:nvPr/>
        </p:nvSpPr>
        <p:spPr>
          <a:xfrm>
            <a:off x="5630081" y="1945279"/>
            <a:ext cx="1120372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9" name="Google Shape;2429;p103"/>
          <p:cNvSpPr txBox="1"/>
          <p:nvPr/>
        </p:nvSpPr>
        <p:spPr>
          <a:xfrm>
            <a:off x="6011635" y="2129554"/>
            <a:ext cx="297774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722" l="-20404" r="-611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103"/>
          <p:cNvSpPr/>
          <p:nvPr/>
        </p:nvSpPr>
        <p:spPr>
          <a:xfrm>
            <a:off x="3763229" y="1945279"/>
            <a:ext cx="1120372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31" name="Google Shape;2431;p103"/>
          <p:cNvCxnSpPr/>
          <p:nvPr/>
        </p:nvCxnSpPr>
        <p:spPr>
          <a:xfrm rot="10800000">
            <a:off x="6181736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32" name="Google Shape;2432;p103"/>
          <p:cNvSpPr txBox="1"/>
          <p:nvPr/>
        </p:nvSpPr>
        <p:spPr>
          <a:xfrm>
            <a:off x="5088599" y="2011964"/>
            <a:ext cx="226152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87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3" name="Google Shape;2433;p103"/>
          <p:cNvCxnSpPr/>
          <p:nvPr/>
        </p:nvCxnSpPr>
        <p:spPr>
          <a:xfrm>
            <a:off x="5015879" y="2293778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34" name="Google Shape;2434;p103"/>
          <p:cNvSpPr txBox="1"/>
          <p:nvPr/>
        </p:nvSpPr>
        <p:spPr>
          <a:xfrm>
            <a:off x="4092964" y="2129554"/>
            <a:ext cx="543034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3722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5" name="Google Shape;2435;p103"/>
          <p:cNvCxnSpPr/>
          <p:nvPr/>
        </p:nvCxnSpPr>
        <p:spPr>
          <a:xfrm rot="10800000">
            <a:off x="6181736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36" name="Google Shape;2436;p103"/>
          <p:cNvSpPr/>
          <p:nvPr/>
        </p:nvSpPr>
        <p:spPr>
          <a:xfrm>
            <a:off x="5859278" y="651789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7" name="Google Shape;2437;p103"/>
          <p:cNvSpPr txBox="1"/>
          <p:nvPr/>
        </p:nvSpPr>
        <p:spPr>
          <a:xfrm>
            <a:off x="1464549" y="802321"/>
            <a:ext cx="206339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599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103"/>
          <p:cNvSpPr txBox="1"/>
          <p:nvPr/>
        </p:nvSpPr>
        <p:spPr>
          <a:xfrm>
            <a:off x="1462238" y="3402661"/>
            <a:ext cx="201722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103"/>
          <p:cNvSpPr txBox="1"/>
          <p:nvPr/>
        </p:nvSpPr>
        <p:spPr>
          <a:xfrm>
            <a:off x="408649" y="2123327"/>
            <a:ext cx="226152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587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103"/>
          <p:cNvSpPr txBox="1"/>
          <p:nvPr/>
        </p:nvSpPr>
        <p:spPr>
          <a:xfrm>
            <a:off x="1265390" y="1531495"/>
            <a:ext cx="311367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03"/>
          <p:cNvSpPr txBox="1"/>
          <p:nvPr/>
        </p:nvSpPr>
        <p:spPr>
          <a:xfrm>
            <a:off x="1281955" y="2807869"/>
            <a:ext cx="239040" cy="30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599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103"/>
          <p:cNvSpPr txBox="1"/>
          <p:nvPr/>
        </p:nvSpPr>
        <p:spPr>
          <a:xfrm>
            <a:off x="4097064" y="798098"/>
            <a:ext cx="536878" cy="30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49992" l="-11361" r="-35222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p103"/>
          <p:cNvSpPr txBox="1"/>
          <p:nvPr/>
        </p:nvSpPr>
        <p:spPr>
          <a:xfrm>
            <a:off x="4076336" y="3379659"/>
            <a:ext cx="534121" cy="30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49010" l="-6894" r="-3447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103"/>
          <p:cNvSpPr txBox="1"/>
          <p:nvPr/>
        </p:nvSpPr>
        <p:spPr>
          <a:xfrm>
            <a:off x="3971704" y="1531495"/>
            <a:ext cx="311367" cy="3077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5" name="Google Shape;2445;p103"/>
          <p:cNvSpPr txBox="1"/>
          <p:nvPr/>
        </p:nvSpPr>
        <p:spPr>
          <a:xfrm>
            <a:off x="3988269" y="2807869"/>
            <a:ext cx="239040" cy="3077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599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6" name="Google Shape;2446;p103"/>
          <p:cNvSpPr txBox="1"/>
          <p:nvPr/>
        </p:nvSpPr>
        <p:spPr>
          <a:xfrm>
            <a:off x="6019834" y="798098"/>
            <a:ext cx="291618" cy="30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49992" l="-21274" r="-65952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103"/>
          <p:cNvSpPr txBox="1"/>
          <p:nvPr/>
        </p:nvSpPr>
        <p:spPr>
          <a:xfrm>
            <a:off x="6017190" y="3379659"/>
            <a:ext cx="288862" cy="3077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49010" l="-10635" r="-680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103"/>
          <p:cNvSpPr txBox="1"/>
          <p:nvPr/>
        </p:nvSpPr>
        <p:spPr>
          <a:xfrm>
            <a:off x="5838556" y="1531495"/>
            <a:ext cx="311367" cy="30777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103"/>
          <p:cNvSpPr txBox="1"/>
          <p:nvPr/>
        </p:nvSpPr>
        <p:spPr>
          <a:xfrm>
            <a:off x="5855121" y="2807869"/>
            <a:ext cx="239040" cy="307777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599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103"/>
          <p:cNvSpPr txBox="1"/>
          <p:nvPr/>
        </p:nvSpPr>
        <p:spPr>
          <a:xfrm>
            <a:off x="7814934" y="796070"/>
            <a:ext cx="536878" cy="30777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49992" l="-11359" r="-34086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103"/>
          <p:cNvSpPr txBox="1"/>
          <p:nvPr/>
        </p:nvSpPr>
        <p:spPr>
          <a:xfrm>
            <a:off x="7814934" y="3377630"/>
            <a:ext cx="534121" cy="30777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-49010" l="-6814" r="-32949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103"/>
          <p:cNvSpPr txBox="1"/>
          <p:nvPr/>
        </p:nvSpPr>
        <p:spPr>
          <a:xfrm>
            <a:off x="7705408" y="1531495"/>
            <a:ext cx="311367" cy="30777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p103"/>
          <p:cNvSpPr txBox="1"/>
          <p:nvPr/>
        </p:nvSpPr>
        <p:spPr>
          <a:xfrm>
            <a:off x="7721973" y="2807869"/>
            <a:ext cx="239040" cy="307777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10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04"/>
          <p:cNvSpPr txBox="1"/>
          <p:nvPr/>
        </p:nvSpPr>
        <p:spPr>
          <a:xfrm>
            <a:off x="510881" y="1269958"/>
            <a:ext cx="3862381" cy="281374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Позволяет обрабатывать входные последовательности произвольной длины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Имеет вектор состояния, в который сохраняет обработанные входы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0" name="Google Shape;2460;p10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61" name="Google Shape;2461;p104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62" name="Google Shape;2462;p104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3" name="Google Shape;2463;p104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4" name="Google Shape;2464;p104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104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104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7" name="Google Shape;2467;p104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104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104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104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1" name="Google Shape;2471;p104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472" name="Google Shape;2472;p104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473" name="Google Shape;2473;p104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474" name="Google Shape;2474;p104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05"/>
          <p:cNvSpPr txBox="1"/>
          <p:nvPr/>
        </p:nvSpPr>
        <p:spPr>
          <a:xfrm>
            <a:off x="510881" y="1269958"/>
            <a:ext cx="4644399" cy="7875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85" l="-3538" r="0" t="-95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10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Обучение рекуррентной нейронной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1" name="Google Shape;2481;p105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82" name="Google Shape;2482;p105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3" name="Google Shape;2483;p105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4" name="Google Shape;2484;p105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105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105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7" name="Google Shape;2487;p105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105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p105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105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1" name="Google Shape;2491;p105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492" name="Google Shape;2492;p105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493" name="Google Shape;2493;p105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494" name="Google Shape;2494;p105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106"/>
          <p:cNvSpPr txBox="1"/>
          <p:nvPr/>
        </p:nvSpPr>
        <p:spPr>
          <a:xfrm>
            <a:off x="510881" y="1269958"/>
            <a:ext cx="4644399" cy="17057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067" l="-3673" r="0" t="-49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10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Обучение рекуррентной нейронной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1" name="Google Shape;2501;p106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02" name="Google Shape;2502;p106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3" name="Google Shape;2503;p106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4" name="Google Shape;2504;p106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106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106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7" name="Google Shape;2507;p106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106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106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106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1" name="Google Shape;2511;p106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512" name="Google Shape;2512;p106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13" name="Google Shape;2513;p106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514" name="Google Shape;2514;p106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0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Обучение рекуррентной нейронной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0" name="Google Shape;2520;p107"/>
          <p:cNvSpPr txBox="1"/>
          <p:nvPr/>
        </p:nvSpPr>
        <p:spPr>
          <a:xfrm>
            <a:off x="510881" y="1269958"/>
            <a:ext cx="4644399" cy="29932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477" l="-3673" r="0" t="-284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1" name="Google Shape;2521;p107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22" name="Google Shape;2522;p107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3" name="Google Shape;2523;p107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4" name="Google Shape;2524;p107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107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107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7" name="Google Shape;2527;p107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p107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107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107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1" name="Google Shape;2531;p107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532" name="Google Shape;2532;p107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33" name="Google Shape;2533;p107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534" name="Google Shape;2534;p107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08"/>
          <p:cNvSpPr txBox="1"/>
          <p:nvPr/>
        </p:nvSpPr>
        <p:spPr>
          <a:xfrm>
            <a:off x="510881" y="1269958"/>
            <a:ext cx="4644399" cy="39114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711" l="-3673" r="0" t="-21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10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Обучение рекуррентной нейронной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41" name="Google Shape;2541;p108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42" name="Google Shape;2542;p108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3" name="Google Shape;2543;p108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4" name="Google Shape;2544;p108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p108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p108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7" name="Google Shape;2547;p108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108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108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108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1" name="Google Shape;2551;p108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552" name="Google Shape;2552;p108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53" name="Google Shape;2553;p108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554" name="Google Shape;2554;p108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09"/>
          <p:cNvSpPr txBox="1"/>
          <p:nvPr/>
        </p:nvSpPr>
        <p:spPr>
          <a:xfrm>
            <a:off x="510881" y="1269958"/>
            <a:ext cx="4644399" cy="115688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Вспомогательные символы начала и конца предложения: </a:t>
            </a: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&lt;s&gt;, &lt;/s&gt;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10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Обучение рекуррентной нейронной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61" name="Google Shape;2561;p109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62" name="Google Shape;2562;p109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3" name="Google Shape;2563;p109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4" name="Google Shape;2564;p109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109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109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7" name="Google Shape;2567;p109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109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109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109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1" name="Google Shape;2571;p109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572" name="Google Shape;2572;p109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73" name="Google Shape;2573;p109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574" name="Google Shape;2574;p109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/>
          <p:nvPr/>
        </p:nvSpPr>
        <p:spPr>
          <a:xfrm>
            <a:off x="845967" y="886745"/>
            <a:ext cx="7738709" cy="24341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495" l="-3440" r="0" t="-1197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Вероятностная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10"/>
          <p:cNvSpPr txBox="1"/>
          <p:nvPr/>
        </p:nvSpPr>
        <p:spPr>
          <a:xfrm>
            <a:off x="510881" y="1269958"/>
            <a:ext cx="4644399" cy="115688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Вспомогательные символы начала и конца предложения: </a:t>
            </a: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&lt;s&gt;, &lt;/s&gt;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0" name="Google Shape;2580;p110"/>
          <p:cNvGrpSpPr/>
          <p:nvPr/>
        </p:nvGrpSpPr>
        <p:grpSpPr>
          <a:xfrm>
            <a:off x="818388" y="2542201"/>
            <a:ext cx="3429357" cy="3757043"/>
            <a:chOff x="0" y="0"/>
            <a:chExt cx="3429357" cy="3400962"/>
          </a:xfrm>
        </p:grpSpPr>
        <p:pic>
          <p:nvPicPr>
            <p:cNvPr descr="= «на улице идет дождь»… Equation  = «на улице идет дождь»(&lt;s&gt;  Equation  на)(на  Equation  улице)(улице  Equation  идет)(идет  Equation   дождь)(дождь  Equation  &lt;/s&gt;)" id="2581" name="Google Shape;2581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429357" cy="3400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2" name="Google Shape;2582;p110"/>
            <p:cNvSpPr txBox="1"/>
            <p:nvPr/>
          </p:nvSpPr>
          <p:spPr>
            <a:xfrm>
              <a:off x="215900" y="139699"/>
              <a:ext cx="2997557" cy="284216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3327" l="-6748" r="-4216" t="-5331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3" name="Google Shape;2583;p11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Обучение рекуррентной нейронной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84" name="Google Shape;2584;p110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85" name="Google Shape;2585;p110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6" name="Google Shape;2586;p110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7" name="Google Shape;2587;p110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p110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110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0" name="Google Shape;2590;p110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110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110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110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4" name="Google Shape;2594;p110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595" name="Google Shape;2595;p110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96" name="Google Shape;2596;p110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597" name="Google Shape;2597;p110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1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Обучение рекуррентной нейронной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3" name="Google Shape;2603;p111"/>
          <p:cNvSpPr/>
          <p:nvPr/>
        </p:nvSpPr>
        <p:spPr>
          <a:xfrm>
            <a:off x="1532329" y="3209954"/>
            <a:ext cx="2698559" cy="9886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111"/>
          <p:cNvSpPr txBox="1"/>
          <p:nvPr/>
        </p:nvSpPr>
        <p:spPr>
          <a:xfrm>
            <a:off x="510881" y="1269958"/>
            <a:ext cx="4644399" cy="39114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112" l="-3673" r="0" t="-21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5" name="Google Shape;2605;p111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06" name="Google Shape;2606;p111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7" name="Google Shape;2607;p111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8" name="Google Shape;2608;p111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111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p111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1" name="Google Shape;2611;p111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p111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111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p111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5" name="Google Shape;2615;p111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616" name="Google Shape;2616;p111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17" name="Google Shape;2617;p111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618" name="Google Shape;2618;p111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12"/>
          <p:cNvSpPr txBox="1"/>
          <p:nvPr/>
        </p:nvSpPr>
        <p:spPr>
          <a:xfrm>
            <a:off x="510881" y="1269958"/>
            <a:ext cx="4644399" cy="46850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818" l="-3673" r="0" t="-1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11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Обучение рекуррентной нейронной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5" name="Google Shape;2625;p112"/>
          <p:cNvSpPr/>
          <p:nvPr/>
        </p:nvSpPr>
        <p:spPr>
          <a:xfrm>
            <a:off x="1532329" y="3209954"/>
            <a:ext cx="2698559" cy="9886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6" name="Google Shape;2626;p112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27" name="Google Shape;2627;p112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8" name="Google Shape;2628;p112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9" name="Google Shape;2629;p112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0" name="Google Shape;2630;p112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112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2" name="Google Shape;2632;p112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112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112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p112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6" name="Google Shape;2636;p112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637" name="Google Shape;2637;p112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38" name="Google Shape;2638;p112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639" name="Google Shape;2639;p112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13"/>
          <p:cNvSpPr/>
          <p:nvPr/>
        </p:nvSpPr>
        <p:spPr>
          <a:xfrm>
            <a:off x="6272383" y="1839880"/>
            <a:ext cx="633299" cy="2149097"/>
          </a:xfrm>
          <a:custGeom>
            <a:rect b="b" l="l" r="r" t="t"/>
            <a:pathLst>
              <a:path extrusionOk="0" h="21600" w="21600">
                <a:moveTo>
                  <a:pt x="20638" y="21600"/>
                </a:moveTo>
                <a:lnTo>
                  <a:pt x="4835" y="21600"/>
                </a:lnTo>
                <a:cubicBezTo>
                  <a:pt x="4125" y="21600"/>
                  <a:pt x="3558" y="21600"/>
                  <a:pt x="3097" y="21594"/>
                </a:cubicBezTo>
                <a:cubicBezTo>
                  <a:pt x="2636" y="21588"/>
                  <a:pt x="2281" y="21576"/>
                  <a:pt x="1997" y="21553"/>
                </a:cubicBezTo>
                <a:cubicBezTo>
                  <a:pt x="1588" y="21523"/>
                  <a:pt x="1226" y="21477"/>
                  <a:pt x="922" y="21416"/>
                </a:cubicBezTo>
                <a:cubicBezTo>
                  <a:pt x="618" y="21355"/>
                  <a:pt x="386" y="21283"/>
                  <a:pt x="237" y="21202"/>
                </a:cubicBezTo>
                <a:cubicBezTo>
                  <a:pt x="118" y="21145"/>
                  <a:pt x="59" y="21074"/>
                  <a:pt x="30" y="20982"/>
                </a:cubicBezTo>
                <a:cubicBezTo>
                  <a:pt x="0" y="20890"/>
                  <a:pt x="0" y="20777"/>
                  <a:pt x="0" y="20635"/>
                </a:cubicBezTo>
                <a:lnTo>
                  <a:pt x="0" y="965"/>
                </a:lnTo>
                <a:cubicBezTo>
                  <a:pt x="0" y="823"/>
                  <a:pt x="0" y="710"/>
                  <a:pt x="30" y="618"/>
                </a:cubicBezTo>
                <a:cubicBezTo>
                  <a:pt x="59" y="526"/>
                  <a:pt x="118" y="455"/>
                  <a:pt x="237" y="398"/>
                </a:cubicBezTo>
                <a:cubicBezTo>
                  <a:pt x="386" y="317"/>
                  <a:pt x="618" y="245"/>
                  <a:pt x="922" y="184"/>
                </a:cubicBezTo>
                <a:cubicBezTo>
                  <a:pt x="1226" y="123"/>
                  <a:pt x="1588" y="77"/>
                  <a:pt x="1997" y="47"/>
                </a:cubicBezTo>
                <a:cubicBezTo>
                  <a:pt x="2281" y="24"/>
                  <a:pt x="2636" y="12"/>
                  <a:pt x="3097" y="6"/>
                </a:cubicBezTo>
                <a:cubicBezTo>
                  <a:pt x="3558" y="0"/>
                  <a:pt x="4125" y="0"/>
                  <a:pt x="4835" y="0"/>
                </a:cubicBezTo>
                <a:lnTo>
                  <a:pt x="20638" y="0"/>
                </a:lnTo>
                <a:lnTo>
                  <a:pt x="21600" y="1"/>
                </a:lnTo>
              </a:path>
            </a:pathLst>
          </a:cu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5" name="Google Shape;2645;p113"/>
          <p:cNvSpPr/>
          <p:nvPr/>
        </p:nvSpPr>
        <p:spPr>
          <a:xfrm>
            <a:off x="3498600" y="1834550"/>
            <a:ext cx="633300" cy="2149097"/>
          </a:xfrm>
          <a:custGeom>
            <a:rect b="b" l="l" r="r" t="t"/>
            <a:pathLst>
              <a:path extrusionOk="0" h="21600" w="21600">
                <a:moveTo>
                  <a:pt x="20638" y="21600"/>
                </a:moveTo>
                <a:lnTo>
                  <a:pt x="4835" y="21600"/>
                </a:lnTo>
                <a:cubicBezTo>
                  <a:pt x="4125" y="21600"/>
                  <a:pt x="3558" y="21600"/>
                  <a:pt x="3097" y="21594"/>
                </a:cubicBezTo>
                <a:cubicBezTo>
                  <a:pt x="2636" y="21588"/>
                  <a:pt x="2281" y="21576"/>
                  <a:pt x="1997" y="21553"/>
                </a:cubicBezTo>
                <a:cubicBezTo>
                  <a:pt x="1588" y="21523"/>
                  <a:pt x="1226" y="21477"/>
                  <a:pt x="922" y="21416"/>
                </a:cubicBezTo>
                <a:cubicBezTo>
                  <a:pt x="618" y="21355"/>
                  <a:pt x="386" y="21283"/>
                  <a:pt x="237" y="21202"/>
                </a:cubicBezTo>
                <a:cubicBezTo>
                  <a:pt x="118" y="21145"/>
                  <a:pt x="59" y="21074"/>
                  <a:pt x="30" y="20982"/>
                </a:cubicBezTo>
                <a:cubicBezTo>
                  <a:pt x="0" y="20890"/>
                  <a:pt x="0" y="20777"/>
                  <a:pt x="0" y="20635"/>
                </a:cubicBezTo>
                <a:lnTo>
                  <a:pt x="0" y="965"/>
                </a:lnTo>
                <a:cubicBezTo>
                  <a:pt x="0" y="823"/>
                  <a:pt x="0" y="710"/>
                  <a:pt x="30" y="618"/>
                </a:cubicBezTo>
                <a:cubicBezTo>
                  <a:pt x="59" y="526"/>
                  <a:pt x="118" y="455"/>
                  <a:pt x="237" y="398"/>
                </a:cubicBezTo>
                <a:cubicBezTo>
                  <a:pt x="386" y="317"/>
                  <a:pt x="618" y="245"/>
                  <a:pt x="922" y="184"/>
                </a:cubicBezTo>
                <a:cubicBezTo>
                  <a:pt x="1226" y="123"/>
                  <a:pt x="1588" y="77"/>
                  <a:pt x="1997" y="47"/>
                </a:cubicBezTo>
                <a:cubicBezTo>
                  <a:pt x="2281" y="24"/>
                  <a:pt x="2636" y="12"/>
                  <a:pt x="3097" y="6"/>
                </a:cubicBezTo>
                <a:cubicBezTo>
                  <a:pt x="3558" y="0"/>
                  <a:pt x="4125" y="0"/>
                  <a:pt x="4835" y="0"/>
                </a:cubicBezTo>
                <a:lnTo>
                  <a:pt x="20638" y="0"/>
                </a:lnTo>
                <a:lnTo>
                  <a:pt x="21600" y="1"/>
                </a:lnTo>
              </a:path>
            </a:pathLst>
          </a:cu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6" name="Google Shape;2646;p113"/>
          <p:cNvSpPr/>
          <p:nvPr/>
        </p:nvSpPr>
        <p:spPr>
          <a:xfrm>
            <a:off x="706267" y="1841920"/>
            <a:ext cx="633300" cy="2149098"/>
          </a:xfrm>
          <a:custGeom>
            <a:rect b="b" l="l" r="r" t="t"/>
            <a:pathLst>
              <a:path extrusionOk="0" h="21600" w="21600">
                <a:moveTo>
                  <a:pt x="20638" y="21600"/>
                </a:moveTo>
                <a:lnTo>
                  <a:pt x="4835" y="21600"/>
                </a:lnTo>
                <a:cubicBezTo>
                  <a:pt x="4125" y="21600"/>
                  <a:pt x="3558" y="21600"/>
                  <a:pt x="3097" y="21594"/>
                </a:cubicBezTo>
                <a:cubicBezTo>
                  <a:pt x="2636" y="21588"/>
                  <a:pt x="2281" y="21576"/>
                  <a:pt x="1997" y="21553"/>
                </a:cubicBezTo>
                <a:cubicBezTo>
                  <a:pt x="1588" y="21523"/>
                  <a:pt x="1226" y="21477"/>
                  <a:pt x="922" y="21416"/>
                </a:cubicBezTo>
                <a:cubicBezTo>
                  <a:pt x="618" y="21355"/>
                  <a:pt x="386" y="21283"/>
                  <a:pt x="237" y="21202"/>
                </a:cubicBezTo>
                <a:cubicBezTo>
                  <a:pt x="118" y="21145"/>
                  <a:pt x="59" y="21074"/>
                  <a:pt x="30" y="20982"/>
                </a:cubicBezTo>
                <a:cubicBezTo>
                  <a:pt x="0" y="20890"/>
                  <a:pt x="0" y="20777"/>
                  <a:pt x="0" y="20635"/>
                </a:cubicBezTo>
                <a:lnTo>
                  <a:pt x="0" y="965"/>
                </a:lnTo>
                <a:cubicBezTo>
                  <a:pt x="0" y="823"/>
                  <a:pt x="0" y="710"/>
                  <a:pt x="30" y="618"/>
                </a:cubicBezTo>
                <a:cubicBezTo>
                  <a:pt x="59" y="526"/>
                  <a:pt x="118" y="455"/>
                  <a:pt x="237" y="398"/>
                </a:cubicBezTo>
                <a:cubicBezTo>
                  <a:pt x="386" y="317"/>
                  <a:pt x="618" y="245"/>
                  <a:pt x="922" y="184"/>
                </a:cubicBezTo>
                <a:cubicBezTo>
                  <a:pt x="1226" y="123"/>
                  <a:pt x="1588" y="77"/>
                  <a:pt x="1997" y="47"/>
                </a:cubicBezTo>
                <a:cubicBezTo>
                  <a:pt x="2281" y="24"/>
                  <a:pt x="2636" y="12"/>
                  <a:pt x="3097" y="6"/>
                </a:cubicBezTo>
                <a:cubicBezTo>
                  <a:pt x="3558" y="0"/>
                  <a:pt x="4125" y="0"/>
                  <a:pt x="4835" y="0"/>
                </a:cubicBezTo>
                <a:lnTo>
                  <a:pt x="20638" y="0"/>
                </a:lnTo>
                <a:lnTo>
                  <a:pt x="21600" y="1"/>
                </a:lnTo>
              </a:path>
            </a:pathLst>
          </a:cu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47" name="Google Shape;2647;p113"/>
          <p:cNvGrpSpPr/>
          <p:nvPr/>
        </p:nvGrpSpPr>
        <p:grpSpPr>
          <a:xfrm>
            <a:off x="1179387" y="1612736"/>
            <a:ext cx="7577649" cy="3632529"/>
            <a:chOff x="473120" y="0"/>
            <a:chExt cx="7577647" cy="3632528"/>
          </a:xfrm>
        </p:grpSpPr>
        <p:cxnSp>
          <p:nvCxnSpPr>
            <p:cNvPr id="2648" name="Google Shape;2648;p113"/>
            <p:cNvCxnSpPr/>
            <p:nvPr/>
          </p:nvCxnSpPr>
          <p:spPr>
            <a:xfrm rot="10800000">
              <a:off x="1010112" y="622188"/>
              <a:ext cx="1" cy="469447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49" name="Google Shape;2649;p113"/>
            <p:cNvSpPr/>
            <p:nvPr/>
          </p:nvSpPr>
          <p:spPr>
            <a:xfrm>
              <a:off x="473120" y="1094861"/>
              <a:ext cx="1073984" cy="580297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0" name="Google Shape;2650;p113"/>
            <p:cNvSpPr/>
            <p:nvPr/>
          </p:nvSpPr>
          <p:spPr>
            <a:xfrm>
              <a:off x="701006" y="0"/>
              <a:ext cx="618212" cy="618212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51" name="Google Shape;2651;p113"/>
            <p:cNvCxnSpPr/>
            <p:nvPr/>
          </p:nvCxnSpPr>
          <p:spPr>
            <a:xfrm rot="10800000">
              <a:off x="1010112" y="2517415"/>
              <a:ext cx="1" cy="469446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52" name="Google Shape;2652;p113"/>
            <p:cNvSpPr txBox="1"/>
            <p:nvPr/>
          </p:nvSpPr>
          <p:spPr>
            <a:xfrm>
              <a:off x="794926" y="102800"/>
              <a:ext cx="536878" cy="30777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23525" l="-11362" r="-454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13"/>
            <p:cNvSpPr txBox="1"/>
            <p:nvPr/>
          </p:nvSpPr>
          <p:spPr>
            <a:xfrm>
              <a:off x="794626" y="1179033"/>
              <a:ext cx="543034" cy="32098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5090" l="-11233" r="-4491" t="-376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13"/>
            <p:cNvSpPr/>
            <p:nvPr/>
          </p:nvSpPr>
          <p:spPr>
            <a:xfrm>
              <a:off x="701006" y="3014316"/>
              <a:ext cx="618212" cy="618212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5" name="Google Shape;2655;p113"/>
            <p:cNvSpPr/>
            <p:nvPr/>
          </p:nvSpPr>
          <p:spPr>
            <a:xfrm>
              <a:off x="473120" y="1907344"/>
              <a:ext cx="1073984" cy="580298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6" name="Google Shape;2656;p113"/>
            <p:cNvSpPr txBox="1"/>
            <p:nvPr/>
          </p:nvSpPr>
          <p:spPr>
            <a:xfrm>
              <a:off x="794926" y="3153360"/>
              <a:ext cx="534121" cy="30777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5998" l="-5679" r="-454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13"/>
            <p:cNvSpPr txBox="1"/>
            <p:nvPr/>
          </p:nvSpPr>
          <p:spPr>
            <a:xfrm>
              <a:off x="794626" y="1991516"/>
              <a:ext cx="543034" cy="37433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4511" l="-11233" r="-4491" t="-322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58" name="Google Shape;2658;p113"/>
            <p:cNvCxnSpPr/>
            <p:nvPr/>
          </p:nvCxnSpPr>
          <p:spPr>
            <a:xfrm flipH="1">
              <a:off x="7157987" y="1303730"/>
              <a:ext cx="869662" cy="1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659" name="Google Shape;2659;p113"/>
            <p:cNvCxnSpPr/>
            <p:nvPr/>
          </p:nvCxnSpPr>
          <p:spPr>
            <a:xfrm flipH="1" rot="10800000">
              <a:off x="7182480" y="2195760"/>
              <a:ext cx="868287" cy="14585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660" name="Google Shape;2660;p113"/>
            <p:cNvCxnSpPr/>
            <p:nvPr/>
          </p:nvCxnSpPr>
          <p:spPr>
            <a:xfrm rot="10800000">
              <a:off x="3788776" y="622188"/>
              <a:ext cx="1" cy="469447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61" name="Google Shape;2661;p113"/>
            <p:cNvSpPr/>
            <p:nvPr/>
          </p:nvSpPr>
          <p:spPr>
            <a:xfrm>
              <a:off x="3251783" y="1094861"/>
              <a:ext cx="1073985" cy="580298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62" name="Google Shape;2662;p113"/>
            <p:cNvSpPr/>
            <p:nvPr/>
          </p:nvSpPr>
          <p:spPr>
            <a:xfrm>
              <a:off x="3479669" y="0"/>
              <a:ext cx="618213" cy="618212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63" name="Google Shape;2663;p113"/>
            <p:cNvCxnSpPr/>
            <p:nvPr/>
          </p:nvCxnSpPr>
          <p:spPr>
            <a:xfrm rot="10800000">
              <a:off x="3788776" y="2517415"/>
              <a:ext cx="1" cy="469446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64" name="Google Shape;2664;p113"/>
            <p:cNvSpPr txBox="1"/>
            <p:nvPr/>
          </p:nvSpPr>
          <p:spPr>
            <a:xfrm>
              <a:off x="3642701" y="101993"/>
              <a:ext cx="291618" cy="30777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23525" l="-20830" r="-624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13"/>
            <p:cNvSpPr txBox="1"/>
            <p:nvPr/>
          </p:nvSpPr>
          <p:spPr>
            <a:xfrm>
              <a:off x="3621084" y="1184190"/>
              <a:ext cx="332592" cy="31790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17304" l="-18516" r="-9254" t="-3841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13"/>
            <p:cNvSpPr/>
            <p:nvPr/>
          </p:nvSpPr>
          <p:spPr>
            <a:xfrm>
              <a:off x="3479669" y="3014316"/>
              <a:ext cx="618213" cy="618212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67" name="Google Shape;2667;p113"/>
            <p:cNvSpPr/>
            <p:nvPr/>
          </p:nvSpPr>
          <p:spPr>
            <a:xfrm>
              <a:off x="3251783" y="1907344"/>
              <a:ext cx="1073985" cy="580298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68" name="Google Shape;2668;p113"/>
            <p:cNvCxnSpPr/>
            <p:nvPr/>
          </p:nvCxnSpPr>
          <p:spPr>
            <a:xfrm flipH="1">
              <a:off x="1621035" y="1303731"/>
              <a:ext cx="1563374" cy="1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669" name="Google Shape;2669;p113"/>
            <p:cNvCxnSpPr/>
            <p:nvPr/>
          </p:nvCxnSpPr>
          <p:spPr>
            <a:xfrm flipH="1" rot="10800000">
              <a:off x="1654180" y="2210344"/>
              <a:ext cx="1530229" cy="7842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70" name="Google Shape;2670;p113"/>
            <p:cNvSpPr txBox="1"/>
            <p:nvPr/>
          </p:nvSpPr>
          <p:spPr>
            <a:xfrm>
              <a:off x="3642420" y="3154103"/>
              <a:ext cx="288862" cy="30777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5998" l="-10413" r="-624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13"/>
            <p:cNvSpPr txBox="1"/>
            <p:nvPr/>
          </p:nvSpPr>
          <p:spPr>
            <a:xfrm>
              <a:off x="3621348" y="1986083"/>
              <a:ext cx="339901" cy="3727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14511" l="-17853" r="-12495" t="-322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2" name="Google Shape;2672;p113"/>
            <p:cNvCxnSpPr/>
            <p:nvPr/>
          </p:nvCxnSpPr>
          <p:spPr>
            <a:xfrm flipH="1" rot="10800000">
              <a:off x="4399584" y="2197089"/>
              <a:ext cx="1530230" cy="7842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673" name="Google Shape;2673;p113"/>
            <p:cNvCxnSpPr/>
            <p:nvPr/>
          </p:nvCxnSpPr>
          <p:spPr>
            <a:xfrm flipH="1">
              <a:off x="4396377" y="1303731"/>
              <a:ext cx="1563374" cy="1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2674" name="Google Shape;2674;p113"/>
            <p:cNvCxnSpPr/>
            <p:nvPr/>
          </p:nvCxnSpPr>
          <p:spPr>
            <a:xfrm rot="10800000">
              <a:off x="6567440" y="622188"/>
              <a:ext cx="1" cy="469447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75" name="Google Shape;2675;p113"/>
            <p:cNvSpPr/>
            <p:nvPr/>
          </p:nvSpPr>
          <p:spPr>
            <a:xfrm>
              <a:off x="6030447" y="1094861"/>
              <a:ext cx="1073985" cy="580297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76" name="Google Shape;2676;p113"/>
            <p:cNvSpPr/>
            <p:nvPr/>
          </p:nvSpPr>
          <p:spPr>
            <a:xfrm>
              <a:off x="6258334" y="0"/>
              <a:ext cx="618212" cy="618212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77" name="Google Shape;2677;p113"/>
            <p:cNvCxnSpPr/>
            <p:nvPr/>
          </p:nvCxnSpPr>
          <p:spPr>
            <a:xfrm rot="10800000">
              <a:off x="6567440" y="2517415"/>
              <a:ext cx="1" cy="469446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78" name="Google Shape;2678;p113"/>
            <p:cNvSpPr txBox="1"/>
            <p:nvPr/>
          </p:nvSpPr>
          <p:spPr>
            <a:xfrm>
              <a:off x="6352254" y="102800"/>
              <a:ext cx="536878" cy="307777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23525" l="-11362" r="-454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113"/>
            <p:cNvSpPr txBox="1"/>
            <p:nvPr/>
          </p:nvSpPr>
          <p:spPr>
            <a:xfrm>
              <a:off x="6351953" y="1179033"/>
              <a:ext cx="543034" cy="320985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-15090" l="-11233" r="-4491" t="-376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13"/>
            <p:cNvSpPr/>
            <p:nvPr/>
          </p:nvSpPr>
          <p:spPr>
            <a:xfrm>
              <a:off x="6258334" y="3014316"/>
              <a:ext cx="618212" cy="618212"/>
            </a:xfrm>
            <a:prstGeom prst="ellipse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81" name="Google Shape;2681;p113"/>
            <p:cNvSpPr/>
            <p:nvPr/>
          </p:nvSpPr>
          <p:spPr>
            <a:xfrm>
              <a:off x="6030447" y="1907344"/>
              <a:ext cx="1073985" cy="580298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82" name="Google Shape;2682;p113"/>
            <p:cNvSpPr txBox="1"/>
            <p:nvPr/>
          </p:nvSpPr>
          <p:spPr>
            <a:xfrm>
              <a:off x="6352254" y="3153360"/>
              <a:ext cx="534121" cy="307777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-15998" l="-6816" r="-454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13"/>
            <p:cNvSpPr txBox="1"/>
            <p:nvPr/>
          </p:nvSpPr>
          <p:spPr>
            <a:xfrm>
              <a:off x="6351953" y="1991516"/>
              <a:ext cx="543034" cy="374333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-14511" l="-11233" r="-4491" t="-322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13"/>
            <p:cNvSpPr/>
            <p:nvPr/>
          </p:nvSpPr>
          <p:spPr>
            <a:xfrm flipH="1">
              <a:off x="1451656" y="1510282"/>
              <a:ext cx="846302" cy="1904849"/>
            </a:xfrm>
            <a:custGeom>
              <a:rect b="b" l="l" r="r" t="t"/>
              <a:pathLst>
                <a:path extrusionOk="0" h="21598" w="21600">
                  <a:moveTo>
                    <a:pt x="21600" y="21592"/>
                  </a:moveTo>
                  <a:cubicBezTo>
                    <a:pt x="18285" y="21600"/>
                    <a:pt x="14970" y="21599"/>
                    <a:pt x="11655" y="21592"/>
                  </a:cubicBezTo>
                  <a:cubicBezTo>
                    <a:pt x="8976" y="21587"/>
                    <a:pt x="6297" y="21588"/>
                    <a:pt x="3618" y="21592"/>
                  </a:cubicBezTo>
                  <a:cubicBezTo>
                    <a:pt x="3087" y="21593"/>
                    <a:pt x="2662" y="21592"/>
                    <a:pt x="2317" y="21583"/>
                  </a:cubicBezTo>
                  <a:cubicBezTo>
                    <a:pt x="1972" y="21573"/>
                    <a:pt x="1707" y="21553"/>
                    <a:pt x="1495" y="21514"/>
                  </a:cubicBezTo>
                  <a:cubicBezTo>
                    <a:pt x="1188" y="21464"/>
                    <a:pt x="918" y="21387"/>
                    <a:pt x="690" y="21286"/>
                  </a:cubicBezTo>
                  <a:cubicBezTo>
                    <a:pt x="462" y="21185"/>
                    <a:pt x="289" y="21064"/>
                    <a:pt x="177" y="20928"/>
                  </a:cubicBezTo>
                  <a:cubicBezTo>
                    <a:pt x="89" y="20834"/>
                    <a:pt x="44" y="20716"/>
                    <a:pt x="22" y="20563"/>
                  </a:cubicBezTo>
                  <a:cubicBezTo>
                    <a:pt x="0" y="20410"/>
                    <a:pt x="0" y="20221"/>
                    <a:pt x="0" y="19985"/>
                  </a:cubicBezTo>
                  <a:lnTo>
                    <a:pt x="0" y="1607"/>
                  </a:lnTo>
                  <a:cubicBezTo>
                    <a:pt x="0" y="1371"/>
                    <a:pt x="0" y="1183"/>
                    <a:pt x="22" y="1029"/>
                  </a:cubicBezTo>
                  <a:cubicBezTo>
                    <a:pt x="44" y="876"/>
                    <a:pt x="89" y="758"/>
                    <a:pt x="177" y="664"/>
                  </a:cubicBezTo>
                  <a:cubicBezTo>
                    <a:pt x="289" y="528"/>
                    <a:pt x="462" y="408"/>
                    <a:pt x="690" y="306"/>
                  </a:cubicBezTo>
                  <a:cubicBezTo>
                    <a:pt x="918" y="205"/>
                    <a:pt x="1188" y="128"/>
                    <a:pt x="1495" y="79"/>
                  </a:cubicBezTo>
                  <a:cubicBezTo>
                    <a:pt x="1707" y="39"/>
                    <a:pt x="1972" y="20"/>
                    <a:pt x="2317" y="10"/>
                  </a:cubicBezTo>
                  <a:cubicBezTo>
                    <a:pt x="2662" y="0"/>
                    <a:pt x="3087" y="0"/>
                    <a:pt x="3618" y="0"/>
                  </a:cubicBezTo>
                  <a:cubicBezTo>
                    <a:pt x="6297" y="0"/>
                    <a:pt x="8976" y="0"/>
                    <a:pt x="11655" y="0"/>
                  </a:cubicBezTo>
                  <a:cubicBezTo>
                    <a:pt x="12994" y="0"/>
                    <a:pt x="14334" y="0"/>
                    <a:pt x="15673" y="0"/>
                  </a:cubicBez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85" name="Google Shape;2685;p113"/>
            <p:cNvCxnSpPr/>
            <p:nvPr/>
          </p:nvCxnSpPr>
          <p:spPr>
            <a:xfrm flipH="1">
              <a:off x="1621034" y="1510035"/>
              <a:ext cx="145220" cy="1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86" name="Google Shape;2686;p113"/>
            <p:cNvSpPr/>
            <p:nvPr/>
          </p:nvSpPr>
          <p:spPr>
            <a:xfrm flipH="1">
              <a:off x="4226710" y="1510282"/>
              <a:ext cx="846302" cy="1904849"/>
            </a:xfrm>
            <a:custGeom>
              <a:rect b="b" l="l" r="r" t="t"/>
              <a:pathLst>
                <a:path extrusionOk="0" h="21598" w="21600">
                  <a:moveTo>
                    <a:pt x="21600" y="21592"/>
                  </a:moveTo>
                  <a:cubicBezTo>
                    <a:pt x="18285" y="21600"/>
                    <a:pt x="14970" y="21599"/>
                    <a:pt x="11655" y="21592"/>
                  </a:cubicBezTo>
                  <a:cubicBezTo>
                    <a:pt x="8976" y="21587"/>
                    <a:pt x="6297" y="21588"/>
                    <a:pt x="3618" y="21592"/>
                  </a:cubicBezTo>
                  <a:cubicBezTo>
                    <a:pt x="3087" y="21593"/>
                    <a:pt x="2662" y="21592"/>
                    <a:pt x="2317" y="21583"/>
                  </a:cubicBezTo>
                  <a:cubicBezTo>
                    <a:pt x="1972" y="21573"/>
                    <a:pt x="1707" y="21553"/>
                    <a:pt x="1495" y="21514"/>
                  </a:cubicBezTo>
                  <a:cubicBezTo>
                    <a:pt x="1188" y="21464"/>
                    <a:pt x="918" y="21387"/>
                    <a:pt x="690" y="21286"/>
                  </a:cubicBezTo>
                  <a:cubicBezTo>
                    <a:pt x="462" y="21185"/>
                    <a:pt x="289" y="21064"/>
                    <a:pt x="177" y="20928"/>
                  </a:cubicBezTo>
                  <a:cubicBezTo>
                    <a:pt x="89" y="20834"/>
                    <a:pt x="44" y="20716"/>
                    <a:pt x="22" y="20563"/>
                  </a:cubicBezTo>
                  <a:cubicBezTo>
                    <a:pt x="0" y="20410"/>
                    <a:pt x="0" y="20221"/>
                    <a:pt x="0" y="19985"/>
                  </a:cubicBezTo>
                  <a:lnTo>
                    <a:pt x="0" y="1607"/>
                  </a:lnTo>
                  <a:cubicBezTo>
                    <a:pt x="0" y="1371"/>
                    <a:pt x="0" y="1183"/>
                    <a:pt x="22" y="1029"/>
                  </a:cubicBezTo>
                  <a:cubicBezTo>
                    <a:pt x="44" y="876"/>
                    <a:pt x="89" y="758"/>
                    <a:pt x="177" y="664"/>
                  </a:cubicBezTo>
                  <a:cubicBezTo>
                    <a:pt x="289" y="528"/>
                    <a:pt x="462" y="408"/>
                    <a:pt x="690" y="306"/>
                  </a:cubicBezTo>
                  <a:cubicBezTo>
                    <a:pt x="918" y="205"/>
                    <a:pt x="1188" y="128"/>
                    <a:pt x="1495" y="79"/>
                  </a:cubicBezTo>
                  <a:cubicBezTo>
                    <a:pt x="1707" y="39"/>
                    <a:pt x="1972" y="20"/>
                    <a:pt x="2317" y="10"/>
                  </a:cubicBezTo>
                  <a:cubicBezTo>
                    <a:pt x="2662" y="0"/>
                    <a:pt x="3087" y="0"/>
                    <a:pt x="3618" y="0"/>
                  </a:cubicBezTo>
                  <a:cubicBezTo>
                    <a:pt x="6297" y="0"/>
                    <a:pt x="8976" y="0"/>
                    <a:pt x="11655" y="0"/>
                  </a:cubicBezTo>
                  <a:cubicBezTo>
                    <a:pt x="12994" y="0"/>
                    <a:pt x="14334" y="0"/>
                    <a:pt x="15673" y="0"/>
                  </a:cubicBez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87" name="Google Shape;2687;p113"/>
            <p:cNvCxnSpPr/>
            <p:nvPr/>
          </p:nvCxnSpPr>
          <p:spPr>
            <a:xfrm flipH="1">
              <a:off x="4396089" y="1510035"/>
              <a:ext cx="145220" cy="1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2688" name="Google Shape;2688;p113"/>
            <p:cNvSpPr/>
            <p:nvPr/>
          </p:nvSpPr>
          <p:spPr>
            <a:xfrm flipH="1">
              <a:off x="6990154" y="1510282"/>
              <a:ext cx="846302" cy="1904849"/>
            </a:xfrm>
            <a:custGeom>
              <a:rect b="b" l="l" r="r" t="t"/>
              <a:pathLst>
                <a:path extrusionOk="0" h="21598" w="21600">
                  <a:moveTo>
                    <a:pt x="21600" y="21592"/>
                  </a:moveTo>
                  <a:cubicBezTo>
                    <a:pt x="18285" y="21600"/>
                    <a:pt x="14970" y="21599"/>
                    <a:pt x="11655" y="21592"/>
                  </a:cubicBezTo>
                  <a:cubicBezTo>
                    <a:pt x="8976" y="21587"/>
                    <a:pt x="6297" y="21588"/>
                    <a:pt x="3618" y="21592"/>
                  </a:cubicBezTo>
                  <a:cubicBezTo>
                    <a:pt x="3087" y="21593"/>
                    <a:pt x="2662" y="21592"/>
                    <a:pt x="2317" y="21583"/>
                  </a:cubicBezTo>
                  <a:cubicBezTo>
                    <a:pt x="1972" y="21573"/>
                    <a:pt x="1707" y="21553"/>
                    <a:pt x="1495" y="21514"/>
                  </a:cubicBezTo>
                  <a:cubicBezTo>
                    <a:pt x="1188" y="21464"/>
                    <a:pt x="918" y="21387"/>
                    <a:pt x="690" y="21286"/>
                  </a:cubicBezTo>
                  <a:cubicBezTo>
                    <a:pt x="462" y="21185"/>
                    <a:pt x="289" y="21064"/>
                    <a:pt x="177" y="20928"/>
                  </a:cubicBezTo>
                  <a:cubicBezTo>
                    <a:pt x="89" y="20834"/>
                    <a:pt x="44" y="20716"/>
                    <a:pt x="22" y="20563"/>
                  </a:cubicBezTo>
                  <a:cubicBezTo>
                    <a:pt x="0" y="20410"/>
                    <a:pt x="0" y="20221"/>
                    <a:pt x="0" y="19985"/>
                  </a:cubicBezTo>
                  <a:lnTo>
                    <a:pt x="0" y="1607"/>
                  </a:lnTo>
                  <a:cubicBezTo>
                    <a:pt x="0" y="1371"/>
                    <a:pt x="0" y="1183"/>
                    <a:pt x="22" y="1029"/>
                  </a:cubicBezTo>
                  <a:cubicBezTo>
                    <a:pt x="44" y="876"/>
                    <a:pt x="89" y="758"/>
                    <a:pt x="177" y="664"/>
                  </a:cubicBezTo>
                  <a:cubicBezTo>
                    <a:pt x="289" y="528"/>
                    <a:pt x="462" y="408"/>
                    <a:pt x="690" y="306"/>
                  </a:cubicBezTo>
                  <a:cubicBezTo>
                    <a:pt x="918" y="205"/>
                    <a:pt x="1188" y="128"/>
                    <a:pt x="1495" y="79"/>
                  </a:cubicBezTo>
                  <a:cubicBezTo>
                    <a:pt x="1707" y="39"/>
                    <a:pt x="1972" y="20"/>
                    <a:pt x="2317" y="10"/>
                  </a:cubicBezTo>
                  <a:cubicBezTo>
                    <a:pt x="2662" y="0"/>
                    <a:pt x="3087" y="0"/>
                    <a:pt x="3618" y="0"/>
                  </a:cubicBezTo>
                  <a:cubicBezTo>
                    <a:pt x="6297" y="0"/>
                    <a:pt x="8976" y="0"/>
                    <a:pt x="11655" y="0"/>
                  </a:cubicBezTo>
                  <a:cubicBezTo>
                    <a:pt x="12994" y="0"/>
                    <a:pt x="14334" y="0"/>
                    <a:pt x="15673" y="0"/>
                  </a:cubicBez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689" name="Google Shape;2689;p113"/>
            <p:cNvCxnSpPr/>
            <p:nvPr/>
          </p:nvCxnSpPr>
          <p:spPr>
            <a:xfrm flipH="1">
              <a:off x="7159532" y="1510035"/>
              <a:ext cx="145220" cy="1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2690" name="Google Shape;2690;p11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Двунаправленная рекуррентная нейронная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91" name="Google Shape;2691;p113"/>
          <p:cNvCxnSpPr/>
          <p:nvPr/>
        </p:nvCxnSpPr>
        <p:spPr>
          <a:xfrm>
            <a:off x="3947973" y="1833735"/>
            <a:ext cx="223890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92" name="Google Shape;2692;p113"/>
          <p:cNvCxnSpPr/>
          <p:nvPr/>
        </p:nvCxnSpPr>
        <p:spPr>
          <a:xfrm>
            <a:off x="1155640" y="1841105"/>
            <a:ext cx="223890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93" name="Google Shape;2693;p113"/>
          <p:cNvCxnSpPr/>
          <p:nvPr/>
        </p:nvCxnSpPr>
        <p:spPr>
          <a:xfrm flipH="1">
            <a:off x="461205" y="2997745"/>
            <a:ext cx="65080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94" name="Google Shape;2694;p113"/>
          <p:cNvCxnSpPr/>
          <p:nvPr/>
        </p:nvCxnSpPr>
        <p:spPr>
          <a:xfrm>
            <a:off x="461329" y="3822540"/>
            <a:ext cx="650684" cy="54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95" name="Google Shape;2695;p113"/>
          <p:cNvCxnSpPr/>
          <p:nvPr/>
        </p:nvCxnSpPr>
        <p:spPr>
          <a:xfrm>
            <a:off x="6721756" y="1839065"/>
            <a:ext cx="223890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114"/>
          <p:cNvSpPr txBox="1"/>
          <p:nvPr/>
        </p:nvSpPr>
        <p:spPr>
          <a:xfrm>
            <a:off x="393759" y="896366"/>
            <a:ext cx="3765520" cy="31728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Сильные стороны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Обрабатывают входы переменной длины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Имеют механизм памяти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Количество параметров не зависит от размера корпуса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1" name="Google Shape;2701;p11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115"/>
          <p:cNvSpPr txBox="1"/>
          <p:nvPr/>
        </p:nvSpPr>
        <p:spPr>
          <a:xfrm>
            <a:off x="393759" y="896366"/>
            <a:ext cx="3765520" cy="30989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Сильные стороны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Обрабатывают входы переменной длины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Имеют механизм памяти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Количество параметров не зависит от размера корпуса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115"/>
          <p:cNvSpPr txBox="1"/>
          <p:nvPr/>
        </p:nvSpPr>
        <p:spPr>
          <a:xfrm>
            <a:off x="4940300" y="898514"/>
            <a:ext cx="3765519" cy="21845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Слабые стороны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Медленные вычисления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Механизм памяти практически не работает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11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3" name="Google Shape;2713;p116"/>
          <p:cNvCxnSpPr/>
          <p:nvPr/>
        </p:nvCxnSpPr>
        <p:spPr>
          <a:xfrm rot="10800000">
            <a:off x="1608569" y="17010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14" name="Google Shape;2714;p116"/>
          <p:cNvSpPr/>
          <p:nvPr/>
        </p:nvSpPr>
        <p:spPr>
          <a:xfrm>
            <a:off x="1056915" y="2270235"/>
            <a:ext cx="1120371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5" name="Google Shape;2715;p116"/>
          <p:cNvSpPr/>
          <p:nvPr/>
        </p:nvSpPr>
        <p:spPr>
          <a:xfrm>
            <a:off x="1286112" y="976745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6" name="Google Shape;2716;p116"/>
          <p:cNvSpPr txBox="1"/>
          <p:nvPr/>
        </p:nvSpPr>
        <p:spPr>
          <a:xfrm>
            <a:off x="1464549" y="1191075"/>
            <a:ext cx="206339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116"/>
          <p:cNvSpPr txBox="1"/>
          <p:nvPr/>
        </p:nvSpPr>
        <p:spPr>
          <a:xfrm>
            <a:off x="1463683" y="2446667"/>
            <a:ext cx="204736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p116"/>
          <p:cNvSpPr/>
          <p:nvPr/>
        </p:nvSpPr>
        <p:spPr>
          <a:xfrm>
            <a:off x="1286113" y="3558306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9" name="Google Shape;2719;p116"/>
          <p:cNvSpPr txBox="1"/>
          <p:nvPr/>
        </p:nvSpPr>
        <p:spPr>
          <a:xfrm>
            <a:off x="1462238" y="3791415"/>
            <a:ext cx="20172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116"/>
          <p:cNvSpPr txBox="1"/>
          <p:nvPr/>
        </p:nvSpPr>
        <p:spPr>
          <a:xfrm>
            <a:off x="408649" y="2480181"/>
            <a:ext cx="226152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99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116"/>
          <p:cNvSpPr txBox="1"/>
          <p:nvPr/>
        </p:nvSpPr>
        <p:spPr>
          <a:xfrm>
            <a:off x="1265390" y="1888350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p116"/>
          <p:cNvSpPr txBox="1"/>
          <p:nvPr/>
        </p:nvSpPr>
        <p:spPr>
          <a:xfrm>
            <a:off x="1281955" y="3164723"/>
            <a:ext cx="239040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3" name="Google Shape;2723;p116"/>
          <p:cNvGrpSpPr/>
          <p:nvPr/>
        </p:nvGrpSpPr>
        <p:grpSpPr>
          <a:xfrm flipH="1" rot="-5400000">
            <a:off x="561519" y="2445531"/>
            <a:ext cx="572894" cy="266548"/>
            <a:chOff x="0" y="0"/>
            <a:chExt cx="572892" cy="266546"/>
          </a:xfrm>
        </p:grpSpPr>
        <p:sp>
          <p:nvSpPr>
            <p:cNvPr id="2724" name="Google Shape;2724;p116"/>
            <p:cNvSpPr/>
            <p:nvPr/>
          </p:nvSpPr>
          <p:spPr>
            <a:xfrm>
              <a:off x="0" y="0"/>
              <a:ext cx="572892" cy="266093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725" name="Google Shape;2725;p116"/>
            <p:cNvCxnSpPr/>
            <p:nvPr/>
          </p:nvCxnSpPr>
          <p:spPr>
            <a:xfrm rot="10800000">
              <a:off x="572504" y="109883"/>
              <a:ext cx="1" cy="156663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726" name="Google Shape;2726;p116"/>
          <p:cNvCxnSpPr/>
          <p:nvPr/>
        </p:nvCxnSpPr>
        <p:spPr>
          <a:xfrm rot="10800000">
            <a:off x="1608569" y="2986641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27" name="Google Shape;2727;p116"/>
          <p:cNvSpPr/>
          <p:nvPr/>
        </p:nvSpPr>
        <p:spPr>
          <a:xfrm>
            <a:off x="2376085" y="2163412"/>
            <a:ext cx="640663" cy="853141"/>
          </a:xfrm>
          <a:prstGeom prst="rightArrow">
            <a:avLst>
              <a:gd fmla="val 32000" name="adj1"/>
              <a:gd fmla="val 5235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28" name="Google Shape;2728;p116"/>
          <p:cNvCxnSpPr/>
          <p:nvPr/>
        </p:nvCxnSpPr>
        <p:spPr>
          <a:xfrm rot="10800000">
            <a:off x="4314883" y="1701085"/>
            <a:ext cx="2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29" name="Google Shape;2729;p116"/>
          <p:cNvSpPr/>
          <p:nvPr/>
        </p:nvSpPr>
        <p:spPr>
          <a:xfrm>
            <a:off x="3763229" y="2270235"/>
            <a:ext cx="1120371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0" name="Google Shape;2730;p116"/>
          <p:cNvSpPr/>
          <p:nvPr/>
        </p:nvSpPr>
        <p:spPr>
          <a:xfrm>
            <a:off x="3992426" y="976745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1" name="Google Shape;2731;p116"/>
          <p:cNvSpPr txBox="1"/>
          <p:nvPr/>
        </p:nvSpPr>
        <p:spPr>
          <a:xfrm>
            <a:off x="4097064" y="1186852"/>
            <a:ext cx="53687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1362" r="-454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2" name="Google Shape;2732;p116"/>
          <p:cNvSpPr txBox="1"/>
          <p:nvPr/>
        </p:nvSpPr>
        <p:spPr>
          <a:xfrm>
            <a:off x="4092964" y="2454510"/>
            <a:ext cx="543034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5998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3" name="Google Shape;2733;p116"/>
          <p:cNvSpPr/>
          <p:nvPr/>
        </p:nvSpPr>
        <p:spPr>
          <a:xfrm>
            <a:off x="3992427" y="3558306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4" name="Google Shape;2734;p116"/>
          <p:cNvSpPr txBox="1"/>
          <p:nvPr/>
        </p:nvSpPr>
        <p:spPr>
          <a:xfrm>
            <a:off x="4076336" y="3768413"/>
            <a:ext cx="534121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3722" l="-6894" r="-574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p116"/>
          <p:cNvSpPr txBox="1"/>
          <p:nvPr/>
        </p:nvSpPr>
        <p:spPr>
          <a:xfrm>
            <a:off x="3971704" y="1888350"/>
            <a:ext cx="311367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599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Google Shape;2736;p116"/>
          <p:cNvSpPr txBox="1"/>
          <p:nvPr/>
        </p:nvSpPr>
        <p:spPr>
          <a:xfrm>
            <a:off x="3988269" y="3164724"/>
            <a:ext cx="239040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7" name="Google Shape;2737;p116"/>
          <p:cNvCxnSpPr/>
          <p:nvPr/>
        </p:nvCxnSpPr>
        <p:spPr>
          <a:xfrm rot="10800000">
            <a:off x="4314883" y="2986641"/>
            <a:ext cx="2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38" name="Google Shape;2738;p116"/>
          <p:cNvSpPr txBox="1"/>
          <p:nvPr/>
        </p:nvSpPr>
        <p:spPr>
          <a:xfrm>
            <a:off x="3233431" y="2323785"/>
            <a:ext cx="226152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5878" l="-23680" r="-210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9" name="Google Shape;2739;p116"/>
          <p:cNvCxnSpPr/>
          <p:nvPr/>
        </p:nvCxnSpPr>
        <p:spPr>
          <a:xfrm>
            <a:off x="3147576" y="2618734"/>
            <a:ext cx="496090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40" name="Google Shape;2740;p116"/>
          <p:cNvCxnSpPr/>
          <p:nvPr/>
        </p:nvCxnSpPr>
        <p:spPr>
          <a:xfrm rot="10800000">
            <a:off x="6181736" y="17010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1" name="Google Shape;2741;p116"/>
          <p:cNvSpPr/>
          <p:nvPr/>
        </p:nvSpPr>
        <p:spPr>
          <a:xfrm>
            <a:off x="5630081" y="2270235"/>
            <a:ext cx="1120372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2" name="Google Shape;2742;p116"/>
          <p:cNvSpPr/>
          <p:nvPr/>
        </p:nvSpPr>
        <p:spPr>
          <a:xfrm>
            <a:off x="5859278" y="976745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3" name="Google Shape;2743;p116"/>
          <p:cNvSpPr txBox="1"/>
          <p:nvPr/>
        </p:nvSpPr>
        <p:spPr>
          <a:xfrm>
            <a:off x="6019834" y="1186852"/>
            <a:ext cx="291618" cy="30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25995" l="-21273" r="-85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Google Shape;2744;p116"/>
          <p:cNvSpPr txBox="1"/>
          <p:nvPr/>
        </p:nvSpPr>
        <p:spPr>
          <a:xfrm>
            <a:off x="6011635" y="2454510"/>
            <a:ext cx="297774" cy="30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15998" l="-20404" r="-611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116"/>
          <p:cNvSpPr/>
          <p:nvPr/>
        </p:nvSpPr>
        <p:spPr>
          <a:xfrm>
            <a:off x="5859279" y="3558306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6" name="Google Shape;2746;p116"/>
          <p:cNvSpPr txBox="1"/>
          <p:nvPr/>
        </p:nvSpPr>
        <p:spPr>
          <a:xfrm>
            <a:off x="6017190" y="3768413"/>
            <a:ext cx="288862" cy="30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3722" l="-10636" r="-85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Google Shape;2747;p116"/>
          <p:cNvSpPr txBox="1"/>
          <p:nvPr/>
        </p:nvSpPr>
        <p:spPr>
          <a:xfrm>
            <a:off x="5838556" y="1888350"/>
            <a:ext cx="311367" cy="3077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599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p116"/>
          <p:cNvSpPr txBox="1"/>
          <p:nvPr/>
        </p:nvSpPr>
        <p:spPr>
          <a:xfrm>
            <a:off x="5855121" y="3164724"/>
            <a:ext cx="239040" cy="3077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9" name="Google Shape;2749;p116"/>
          <p:cNvCxnSpPr/>
          <p:nvPr/>
        </p:nvCxnSpPr>
        <p:spPr>
          <a:xfrm rot="10800000">
            <a:off x="6181736" y="2986641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50" name="Google Shape;2750;p116"/>
          <p:cNvCxnSpPr/>
          <p:nvPr/>
        </p:nvCxnSpPr>
        <p:spPr>
          <a:xfrm rot="10800000">
            <a:off x="8048588" y="17010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51" name="Google Shape;2751;p116"/>
          <p:cNvSpPr/>
          <p:nvPr/>
        </p:nvSpPr>
        <p:spPr>
          <a:xfrm>
            <a:off x="7496933" y="2270235"/>
            <a:ext cx="1120372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2" name="Google Shape;2752;p116"/>
          <p:cNvSpPr/>
          <p:nvPr/>
        </p:nvSpPr>
        <p:spPr>
          <a:xfrm>
            <a:off x="7726130" y="976745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3" name="Google Shape;2753;p116"/>
          <p:cNvSpPr txBox="1"/>
          <p:nvPr/>
        </p:nvSpPr>
        <p:spPr>
          <a:xfrm>
            <a:off x="7814934" y="1184823"/>
            <a:ext cx="536878" cy="30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3525" l="-11362" r="-454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Google Shape;2754;p116"/>
          <p:cNvSpPr txBox="1"/>
          <p:nvPr/>
        </p:nvSpPr>
        <p:spPr>
          <a:xfrm>
            <a:off x="7814934" y="2452481"/>
            <a:ext cx="543034" cy="3077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13722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Google Shape;2755;p116"/>
          <p:cNvSpPr/>
          <p:nvPr/>
        </p:nvSpPr>
        <p:spPr>
          <a:xfrm>
            <a:off x="7726131" y="3558306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6" name="Google Shape;2756;p116"/>
          <p:cNvSpPr txBox="1"/>
          <p:nvPr/>
        </p:nvSpPr>
        <p:spPr>
          <a:xfrm>
            <a:off x="7814934" y="3766384"/>
            <a:ext cx="534121" cy="30777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15998" l="-6816" r="-45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7" name="Google Shape;2757;p116"/>
          <p:cNvSpPr txBox="1"/>
          <p:nvPr/>
        </p:nvSpPr>
        <p:spPr>
          <a:xfrm>
            <a:off x="7705408" y="1888350"/>
            <a:ext cx="311367" cy="307777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8" name="Google Shape;2758;p116"/>
          <p:cNvSpPr txBox="1"/>
          <p:nvPr/>
        </p:nvSpPr>
        <p:spPr>
          <a:xfrm>
            <a:off x="7721973" y="3164724"/>
            <a:ext cx="239040" cy="30777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587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9" name="Google Shape;2759;p116"/>
          <p:cNvCxnSpPr/>
          <p:nvPr/>
        </p:nvCxnSpPr>
        <p:spPr>
          <a:xfrm rot="10800000">
            <a:off x="8048588" y="2986641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60" name="Google Shape;2760;p116"/>
          <p:cNvSpPr txBox="1"/>
          <p:nvPr/>
        </p:nvSpPr>
        <p:spPr>
          <a:xfrm>
            <a:off x="5101733" y="2323785"/>
            <a:ext cx="226152" cy="30777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-587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1" name="Google Shape;2761;p116"/>
          <p:cNvCxnSpPr/>
          <p:nvPr/>
        </p:nvCxnSpPr>
        <p:spPr>
          <a:xfrm>
            <a:off x="5015879" y="2618734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62" name="Google Shape;2762;p116"/>
          <p:cNvSpPr txBox="1"/>
          <p:nvPr/>
        </p:nvSpPr>
        <p:spPr>
          <a:xfrm>
            <a:off x="6961503" y="2322733"/>
            <a:ext cx="226152" cy="30777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587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3" name="Google Shape;2763;p116"/>
          <p:cNvCxnSpPr/>
          <p:nvPr/>
        </p:nvCxnSpPr>
        <p:spPr>
          <a:xfrm>
            <a:off x="6875648" y="2617681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64" name="Google Shape;2764;p116"/>
          <p:cNvSpPr/>
          <p:nvPr/>
        </p:nvSpPr>
        <p:spPr>
          <a:xfrm>
            <a:off x="509233" y="4595425"/>
            <a:ext cx="8531316" cy="1461169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-8618" l="-103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5" name="Google Shape;2765;p11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Механизм памяти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117"/>
          <p:cNvSpPr txBox="1"/>
          <p:nvPr/>
        </p:nvSpPr>
        <p:spPr>
          <a:xfrm>
            <a:off x="530963" y="3358843"/>
            <a:ext cx="8729287" cy="4182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Разворачиваем РНС во времени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1" name="Google Shape;2771;p117"/>
          <p:cNvSpPr/>
          <p:nvPr/>
        </p:nvSpPr>
        <p:spPr>
          <a:xfrm rot="-99">
            <a:off x="6657183" y="1157302"/>
            <a:ext cx="720287" cy="343369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2" name="Google Shape;2772;p117"/>
          <p:cNvSpPr/>
          <p:nvPr/>
        </p:nvSpPr>
        <p:spPr>
          <a:xfrm rot="-5399985">
            <a:off x="6472800" y="1934333"/>
            <a:ext cx="1089066" cy="1696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3" name="Google Shape;2773;p117"/>
          <p:cNvSpPr/>
          <p:nvPr/>
        </p:nvSpPr>
        <p:spPr>
          <a:xfrm rot="10798337">
            <a:off x="1327669" y="2231003"/>
            <a:ext cx="720219" cy="568833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4" name="Google Shape;2774;p117"/>
          <p:cNvSpPr/>
          <p:nvPr/>
        </p:nvSpPr>
        <p:spPr>
          <a:xfrm rot="-5398716">
            <a:off x="1062614" y="270184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5" name="Google Shape;2775;p117"/>
          <p:cNvSpPr/>
          <p:nvPr/>
        </p:nvSpPr>
        <p:spPr>
          <a:xfrm rot="-5398716">
            <a:off x="1062680" y="2526228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6" name="Google Shape;2776;p117"/>
          <p:cNvSpPr/>
          <p:nvPr/>
        </p:nvSpPr>
        <p:spPr>
          <a:xfrm rot="-5398716">
            <a:off x="1062745" y="2350615"/>
            <a:ext cx="147161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7" name="Google Shape;2777;p117"/>
          <p:cNvSpPr/>
          <p:nvPr/>
        </p:nvSpPr>
        <p:spPr>
          <a:xfrm rot="-5398716">
            <a:off x="1062811" y="2175002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8" name="Google Shape;2778;p117"/>
          <p:cNvSpPr/>
          <p:nvPr/>
        </p:nvSpPr>
        <p:spPr>
          <a:xfrm rot="-5398716">
            <a:off x="750336" y="2372218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9" name="Google Shape;2779;p117"/>
          <p:cNvCxnSpPr/>
          <p:nvPr/>
        </p:nvCxnSpPr>
        <p:spPr>
          <a:xfrm>
            <a:off x="1347887" y="2512096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80" name="Google Shape;2780;p117"/>
          <p:cNvSpPr txBox="1"/>
          <p:nvPr/>
        </p:nvSpPr>
        <p:spPr>
          <a:xfrm>
            <a:off x="1303624" y="1984481"/>
            <a:ext cx="399725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117"/>
          <p:cNvSpPr txBox="1"/>
          <p:nvPr/>
        </p:nvSpPr>
        <p:spPr>
          <a:xfrm>
            <a:off x="726574" y="1823673"/>
            <a:ext cx="430118" cy="6155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117"/>
          <p:cNvSpPr txBox="1"/>
          <p:nvPr/>
        </p:nvSpPr>
        <p:spPr>
          <a:xfrm>
            <a:off x="2057571" y="2286638"/>
            <a:ext cx="304326" cy="324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Helvetica Neue"/>
              <a:buNone/>
            </a:pPr>
            <a:r>
              <a:rPr b="1" i="0" lang="ru-RU" sz="20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117"/>
          <p:cNvSpPr/>
          <p:nvPr/>
        </p:nvSpPr>
        <p:spPr>
          <a:xfrm rot="10798337">
            <a:off x="2637681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84" name="Google Shape;2784;p117"/>
          <p:cNvCxnSpPr/>
          <p:nvPr/>
        </p:nvCxnSpPr>
        <p:spPr>
          <a:xfrm>
            <a:off x="2657899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85" name="Google Shape;2785;p117"/>
          <p:cNvSpPr txBox="1"/>
          <p:nvPr/>
        </p:nvSpPr>
        <p:spPr>
          <a:xfrm>
            <a:off x="2613636" y="1996727"/>
            <a:ext cx="39972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Google Shape;2786;p117"/>
          <p:cNvSpPr/>
          <p:nvPr/>
        </p:nvSpPr>
        <p:spPr>
          <a:xfrm rot="-5398716">
            <a:off x="3368680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7" name="Google Shape;2787;p117"/>
          <p:cNvSpPr/>
          <p:nvPr/>
        </p:nvSpPr>
        <p:spPr>
          <a:xfrm rot="-5398716">
            <a:off x="3368745" y="2527756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8" name="Google Shape;2788;p117"/>
          <p:cNvSpPr/>
          <p:nvPr/>
        </p:nvSpPr>
        <p:spPr>
          <a:xfrm rot="-5398716">
            <a:off x="3368811" y="2352143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9" name="Google Shape;2789;p117"/>
          <p:cNvSpPr/>
          <p:nvPr/>
        </p:nvSpPr>
        <p:spPr>
          <a:xfrm rot="-5398716">
            <a:off x="3368877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0" name="Google Shape;2790;p117"/>
          <p:cNvSpPr/>
          <p:nvPr/>
        </p:nvSpPr>
        <p:spPr>
          <a:xfrm rot="-5398716">
            <a:off x="3056402" y="2373746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1" name="Google Shape;2791;p117"/>
          <p:cNvSpPr txBox="1"/>
          <p:nvPr/>
        </p:nvSpPr>
        <p:spPr>
          <a:xfrm>
            <a:off x="3095795" y="1749134"/>
            <a:ext cx="555217" cy="6155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9887" r="-32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p117"/>
          <p:cNvSpPr/>
          <p:nvPr/>
        </p:nvSpPr>
        <p:spPr>
          <a:xfrm rot="10798337">
            <a:off x="3829340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93" name="Google Shape;2793;p117"/>
          <p:cNvCxnSpPr/>
          <p:nvPr/>
        </p:nvCxnSpPr>
        <p:spPr>
          <a:xfrm>
            <a:off x="3849557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94" name="Google Shape;2794;p117"/>
          <p:cNvSpPr txBox="1"/>
          <p:nvPr/>
        </p:nvSpPr>
        <p:spPr>
          <a:xfrm>
            <a:off x="3805295" y="1996727"/>
            <a:ext cx="39972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7995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5" name="Google Shape;2795;p117"/>
          <p:cNvSpPr/>
          <p:nvPr/>
        </p:nvSpPr>
        <p:spPr>
          <a:xfrm rot="-5398716">
            <a:off x="4560338" y="2703368"/>
            <a:ext cx="147161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6" name="Google Shape;2796;p117"/>
          <p:cNvSpPr/>
          <p:nvPr/>
        </p:nvSpPr>
        <p:spPr>
          <a:xfrm rot="-5398716">
            <a:off x="4560404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7" name="Google Shape;2797;p117"/>
          <p:cNvSpPr/>
          <p:nvPr/>
        </p:nvSpPr>
        <p:spPr>
          <a:xfrm rot="-5398716">
            <a:off x="4560469" y="2352143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8" name="Google Shape;2798;p117"/>
          <p:cNvSpPr/>
          <p:nvPr/>
        </p:nvSpPr>
        <p:spPr>
          <a:xfrm rot="-5398716">
            <a:off x="4560535" y="2176530"/>
            <a:ext cx="147161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9" name="Google Shape;2799;p117"/>
          <p:cNvSpPr/>
          <p:nvPr/>
        </p:nvSpPr>
        <p:spPr>
          <a:xfrm rot="-5398716">
            <a:off x="4248061" y="2373746"/>
            <a:ext cx="771912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0" name="Google Shape;2800;p117"/>
          <p:cNvSpPr txBox="1"/>
          <p:nvPr/>
        </p:nvSpPr>
        <p:spPr>
          <a:xfrm>
            <a:off x="4212882" y="1740200"/>
            <a:ext cx="543033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5684" l="-11233" r="-5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1" name="Google Shape;2801;p117"/>
          <p:cNvSpPr/>
          <p:nvPr/>
        </p:nvSpPr>
        <p:spPr>
          <a:xfrm rot="10798337">
            <a:off x="5020998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02" name="Google Shape;2802;p117"/>
          <p:cNvCxnSpPr/>
          <p:nvPr/>
        </p:nvCxnSpPr>
        <p:spPr>
          <a:xfrm>
            <a:off x="5041216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03" name="Google Shape;2803;p117"/>
          <p:cNvSpPr txBox="1"/>
          <p:nvPr/>
        </p:nvSpPr>
        <p:spPr>
          <a:xfrm>
            <a:off x="4996953" y="1996727"/>
            <a:ext cx="399725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Google Shape;2804;p117"/>
          <p:cNvSpPr/>
          <p:nvPr/>
        </p:nvSpPr>
        <p:spPr>
          <a:xfrm rot="-5398716">
            <a:off x="5751997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5" name="Google Shape;2805;p117"/>
          <p:cNvSpPr/>
          <p:nvPr/>
        </p:nvSpPr>
        <p:spPr>
          <a:xfrm rot="-5398716">
            <a:off x="5752063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6" name="Google Shape;2806;p117"/>
          <p:cNvSpPr/>
          <p:nvPr/>
        </p:nvSpPr>
        <p:spPr>
          <a:xfrm rot="-5398716">
            <a:off x="5752128" y="2352143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7" name="Google Shape;2807;p117"/>
          <p:cNvSpPr/>
          <p:nvPr/>
        </p:nvSpPr>
        <p:spPr>
          <a:xfrm rot="-5398716">
            <a:off x="5752194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8" name="Google Shape;2808;p117"/>
          <p:cNvSpPr/>
          <p:nvPr/>
        </p:nvSpPr>
        <p:spPr>
          <a:xfrm rot="-5398716">
            <a:off x="5439719" y="2373746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9" name="Google Shape;2809;p117"/>
          <p:cNvSpPr txBox="1"/>
          <p:nvPr/>
        </p:nvSpPr>
        <p:spPr>
          <a:xfrm>
            <a:off x="5441439" y="1749134"/>
            <a:ext cx="546432" cy="6155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p117"/>
          <p:cNvSpPr/>
          <p:nvPr/>
        </p:nvSpPr>
        <p:spPr>
          <a:xfrm rot="10798337">
            <a:off x="6212657" y="2241727"/>
            <a:ext cx="940876" cy="571770"/>
          </a:xfrm>
          <a:prstGeom prst="rightArrow">
            <a:avLst>
              <a:gd fmla="val 32000" name="adj1"/>
              <a:gd fmla="val 62406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11" name="Google Shape;2811;p117"/>
          <p:cNvCxnSpPr/>
          <p:nvPr/>
        </p:nvCxnSpPr>
        <p:spPr>
          <a:xfrm>
            <a:off x="6232874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12" name="Google Shape;2812;p117"/>
          <p:cNvSpPr txBox="1"/>
          <p:nvPr/>
        </p:nvSpPr>
        <p:spPr>
          <a:xfrm>
            <a:off x="6188612" y="1996727"/>
            <a:ext cx="399725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7995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3" name="Google Shape;2813;p117"/>
          <p:cNvSpPr/>
          <p:nvPr/>
        </p:nvSpPr>
        <p:spPr>
          <a:xfrm rot="-5398716">
            <a:off x="6943656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4" name="Google Shape;2814;p117"/>
          <p:cNvSpPr/>
          <p:nvPr/>
        </p:nvSpPr>
        <p:spPr>
          <a:xfrm rot="-5398716">
            <a:off x="6943721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5" name="Google Shape;2815;p117"/>
          <p:cNvSpPr/>
          <p:nvPr/>
        </p:nvSpPr>
        <p:spPr>
          <a:xfrm rot="-5398716">
            <a:off x="6943787" y="2352143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6" name="Google Shape;2816;p117"/>
          <p:cNvSpPr/>
          <p:nvPr/>
        </p:nvSpPr>
        <p:spPr>
          <a:xfrm rot="-5398716">
            <a:off x="6943852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7" name="Google Shape;2817;p117"/>
          <p:cNvSpPr/>
          <p:nvPr/>
        </p:nvSpPr>
        <p:spPr>
          <a:xfrm rot="-5398716">
            <a:off x="6631378" y="2373746"/>
            <a:ext cx="771912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8" name="Google Shape;2818;p117"/>
          <p:cNvSpPr txBox="1"/>
          <p:nvPr/>
        </p:nvSpPr>
        <p:spPr>
          <a:xfrm>
            <a:off x="6563907" y="1749134"/>
            <a:ext cx="351635" cy="61555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105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9" name="Google Shape;2819;p117"/>
          <p:cNvCxnSpPr/>
          <p:nvPr/>
        </p:nvCxnSpPr>
        <p:spPr>
          <a:xfrm>
            <a:off x="7424533" y="2524342"/>
            <a:ext cx="56945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20" name="Google Shape;2820;p117"/>
          <p:cNvSpPr txBox="1"/>
          <p:nvPr/>
        </p:nvSpPr>
        <p:spPr>
          <a:xfrm>
            <a:off x="7529196" y="2129133"/>
            <a:ext cx="399725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5684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p117"/>
          <p:cNvSpPr txBox="1"/>
          <p:nvPr/>
        </p:nvSpPr>
        <p:spPr>
          <a:xfrm>
            <a:off x="8038973" y="2286638"/>
            <a:ext cx="304325" cy="324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Helvetica Neue"/>
              <a:buNone/>
            </a:pPr>
            <a:r>
              <a:rPr b="1" i="0" lang="ru-RU" sz="20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2" name="Google Shape;2822;p117"/>
          <p:cNvCxnSpPr/>
          <p:nvPr/>
        </p:nvCxnSpPr>
        <p:spPr>
          <a:xfrm flipH="1" rot="10800000">
            <a:off x="7008398" y="1507047"/>
            <a:ext cx="1" cy="56883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23" name="Google Shape;2823;p117"/>
          <p:cNvSpPr txBox="1"/>
          <p:nvPr/>
        </p:nvSpPr>
        <p:spPr>
          <a:xfrm>
            <a:off x="6696403" y="1182504"/>
            <a:ext cx="775149" cy="32060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2071" l="-10153" r="-10932" t="-75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117"/>
          <p:cNvSpPr txBox="1"/>
          <p:nvPr/>
        </p:nvSpPr>
        <p:spPr>
          <a:xfrm>
            <a:off x="2" y="317605"/>
            <a:ext cx="9143998" cy="1417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Алгоритм обратного распространения 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71437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ошибки сквозь время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118"/>
          <p:cNvSpPr txBox="1"/>
          <p:nvPr/>
        </p:nvSpPr>
        <p:spPr>
          <a:xfrm>
            <a:off x="530963" y="3358843"/>
            <a:ext cx="8729287" cy="9018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Разворачиваем РНС во времени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Вычисляем все локальные функции потерь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p118"/>
          <p:cNvSpPr/>
          <p:nvPr/>
        </p:nvSpPr>
        <p:spPr>
          <a:xfrm rot="-99">
            <a:off x="6657183" y="1157302"/>
            <a:ext cx="720287" cy="343369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1" name="Google Shape;2831;p118"/>
          <p:cNvSpPr/>
          <p:nvPr/>
        </p:nvSpPr>
        <p:spPr>
          <a:xfrm rot="-5399985">
            <a:off x="6472800" y="1934333"/>
            <a:ext cx="1089067" cy="16960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2" name="Google Shape;2832;p118"/>
          <p:cNvSpPr/>
          <p:nvPr/>
        </p:nvSpPr>
        <p:spPr>
          <a:xfrm rot="10798337">
            <a:off x="1327669" y="2231003"/>
            <a:ext cx="720219" cy="568833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3" name="Google Shape;2833;p118"/>
          <p:cNvSpPr/>
          <p:nvPr/>
        </p:nvSpPr>
        <p:spPr>
          <a:xfrm rot="-5398716">
            <a:off x="1062614" y="270184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4" name="Google Shape;2834;p118"/>
          <p:cNvSpPr/>
          <p:nvPr/>
        </p:nvSpPr>
        <p:spPr>
          <a:xfrm rot="-5398716">
            <a:off x="1062679" y="2526228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5" name="Google Shape;2835;p118"/>
          <p:cNvSpPr/>
          <p:nvPr/>
        </p:nvSpPr>
        <p:spPr>
          <a:xfrm rot="-5398716">
            <a:off x="1062745" y="2350615"/>
            <a:ext cx="147161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6" name="Google Shape;2836;p118"/>
          <p:cNvSpPr/>
          <p:nvPr/>
        </p:nvSpPr>
        <p:spPr>
          <a:xfrm rot="-5398716">
            <a:off x="1062811" y="2175002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7" name="Google Shape;2837;p118"/>
          <p:cNvSpPr/>
          <p:nvPr/>
        </p:nvSpPr>
        <p:spPr>
          <a:xfrm rot="-5398716">
            <a:off x="750336" y="2372218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38" name="Google Shape;2838;p118"/>
          <p:cNvCxnSpPr/>
          <p:nvPr/>
        </p:nvCxnSpPr>
        <p:spPr>
          <a:xfrm>
            <a:off x="1347887" y="2512096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39" name="Google Shape;2839;p118"/>
          <p:cNvSpPr txBox="1"/>
          <p:nvPr/>
        </p:nvSpPr>
        <p:spPr>
          <a:xfrm>
            <a:off x="2057572" y="2286638"/>
            <a:ext cx="304325" cy="324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Helvetica Neue"/>
              <a:buNone/>
            </a:pPr>
            <a:r>
              <a:rPr b="1" i="0" lang="ru-RU" sz="20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Google Shape;2840;p118"/>
          <p:cNvSpPr/>
          <p:nvPr/>
        </p:nvSpPr>
        <p:spPr>
          <a:xfrm rot="10798337">
            <a:off x="2637681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41" name="Google Shape;2841;p118"/>
          <p:cNvCxnSpPr/>
          <p:nvPr/>
        </p:nvCxnSpPr>
        <p:spPr>
          <a:xfrm>
            <a:off x="2657899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42" name="Google Shape;2842;p118"/>
          <p:cNvSpPr/>
          <p:nvPr/>
        </p:nvSpPr>
        <p:spPr>
          <a:xfrm rot="-5398716">
            <a:off x="3368680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3" name="Google Shape;2843;p118"/>
          <p:cNvSpPr/>
          <p:nvPr/>
        </p:nvSpPr>
        <p:spPr>
          <a:xfrm rot="-5398716">
            <a:off x="3368745" y="2527756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4" name="Google Shape;2844;p118"/>
          <p:cNvSpPr/>
          <p:nvPr/>
        </p:nvSpPr>
        <p:spPr>
          <a:xfrm rot="-5398716">
            <a:off x="3368811" y="2352143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5" name="Google Shape;2845;p118"/>
          <p:cNvSpPr/>
          <p:nvPr/>
        </p:nvSpPr>
        <p:spPr>
          <a:xfrm rot="-5398716">
            <a:off x="3368877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6" name="Google Shape;2846;p118"/>
          <p:cNvSpPr/>
          <p:nvPr/>
        </p:nvSpPr>
        <p:spPr>
          <a:xfrm rot="-5398716">
            <a:off x="3056402" y="2373746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7" name="Google Shape;2847;p118"/>
          <p:cNvSpPr/>
          <p:nvPr/>
        </p:nvSpPr>
        <p:spPr>
          <a:xfrm rot="10798337">
            <a:off x="3829340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48" name="Google Shape;2848;p118"/>
          <p:cNvCxnSpPr/>
          <p:nvPr/>
        </p:nvCxnSpPr>
        <p:spPr>
          <a:xfrm>
            <a:off x="3849558" y="2524342"/>
            <a:ext cx="569455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49" name="Google Shape;2849;p118"/>
          <p:cNvSpPr/>
          <p:nvPr/>
        </p:nvSpPr>
        <p:spPr>
          <a:xfrm rot="-5398716">
            <a:off x="4560339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0" name="Google Shape;2850;p118"/>
          <p:cNvSpPr/>
          <p:nvPr/>
        </p:nvSpPr>
        <p:spPr>
          <a:xfrm rot="-5398716">
            <a:off x="4560404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1" name="Google Shape;2851;p118"/>
          <p:cNvSpPr/>
          <p:nvPr/>
        </p:nvSpPr>
        <p:spPr>
          <a:xfrm rot="-5398716">
            <a:off x="4560470" y="2352143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2" name="Google Shape;2852;p118"/>
          <p:cNvSpPr/>
          <p:nvPr/>
        </p:nvSpPr>
        <p:spPr>
          <a:xfrm rot="-5398716">
            <a:off x="4560535" y="2176530"/>
            <a:ext cx="147161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3" name="Google Shape;2853;p118"/>
          <p:cNvSpPr/>
          <p:nvPr/>
        </p:nvSpPr>
        <p:spPr>
          <a:xfrm rot="-5398716">
            <a:off x="4248061" y="2373746"/>
            <a:ext cx="771912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4" name="Google Shape;2854;p118"/>
          <p:cNvSpPr/>
          <p:nvPr/>
        </p:nvSpPr>
        <p:spPr>
          <a:xfrm rot="10798337">
            <a:off x="5020998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55" name="Google Shape;2855;p118"/>
          <p:cNvCxnSpPr/>
          <p:nvPr/>
        </p:nvCxnSpPr>
        <p:spPr>
          <a:xfrm>
            <a:off x="5041216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56" name="Google Shape;2856;p118"/>
          <p:cNvSpPr/>
          <p:nvPr/>
        </p:nvSpPr>
        <p:spPr>
          <a:xfrm rot="-5398716">
            <a:off x="5751997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7" name="Google Shape;2857;p118"/>
          <p:cNvSpPr/>
          <p:nvPr/>
        </p:nvSpPr>
        <p:spPr>
          <a:xfrm rot="-5398716">
            <a:off x="5752063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8" name="Google Shape;2858;p118"/>
          <p:cNvSpPr/>
          <p:nvPr/>
        </p:nvSpPr>
        <p:spPr>
          <a:xfrm rot="-5398716">
            <a:off x="5752128" y="2352143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9" name="Google Shape;2859;p118"/>
          <p:cNvSpPr/>
          <p:nvPr/>
        </p:nvSpPr>
        <p:spPr>
          <a:xfrm rot="-5398716">
            <a:off x="5752194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0" name="Google Shape;2860;p118"/>
          <p:cNvSpPr/>
          <p:nvPr/>
        </p:nvSpPr>
        <p:spPr>
          <a:xfrm rot="-5398716">
            <a:off x="5439719" y="2373746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1" name="Google Shape;2861;p118"/>
          <p:cNvSpPr/>
          <p:nvPr/>
        </p:nvSpPr>
        <p:spPr>
          <a:xfrm rot="10798337">
            <a:off x="6212657" y="2241727"/>
            <a:ext cx="940876" cy="571770"/>
          </a:xfrm>
          <a:prstGeom prst="rightArrow">
            <a:avLst>
              <a:gd fmla="val 32000" name="adj1"/>
              <a:gd fmla="val 62406" name="adj2"/>
            </a:avLst>
          </a:prstGeom>
          <a:solidFill>
            <a:srgbClr val="D6D6D6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62" name="Google Shape;2862;p118"/>
          <p:cNvCxnSpPr/>
          <p:nvPr/>
        </p:nvCxnSpPr>
        <p:spPr>
          <a:xfrm>
            <a:off x="6232874" y="2524343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63" name="Google Shape;2863;p118"/>
          <p:cNvSpPr/>
          <p:nvPr/>
        </p:nvSpPr>
        <p:spPr>
          <a:xfrm rot="-5398716">
            <a:off x="6943656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4" name="Google Shape;2864;p118"/>
          <p:cNvSpPr/>
          <p:nvPr/>
        </p:nvSpPr>
        <p:spPr>
          <a:xfrm rot="-5398716">
            <a:off x="6943721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5" name="Google Shape;2865;p118"/>
          <p:cNvSpPr/>
          <p:nvPr/>
        </p:nvSpPr>
        <p:spPr>
          <a:xfrm rot="-5398716">
            <a:off x="6943787" y="2352143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6" name="Google Shape;2866;p118"/>
          <p:cNvSpPr/>
          <p:nvPr/>
        </p:nvSpPr>
        <p:spPr>
          <a:xfrm rot="-5398716">
            <a:off x="6943852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7" name="Google Shape;2867;p118"/>
          <p:cNvSpPr/>
          <p:nvPr/>
        </p:nvSpPr>
        <p:spPr>
          <a:xfrm rot="-5398716">
            <a:off x="6631378" y="2373746"/>
            <a:ext cx="771912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68" name="Google Shape;2868;p118"/>
          <p:cNvCxnSpPr/>
          <p:nvPr/>
        </p:nvCxnSpPr>
        <p:spPr>
          <a:xfrm>
            <a:off x="7424532" y="2524343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69" name="Google Shape;2869;p118"/>
          <p:cNvSpPr txBox="1"/>
          <p:nvPr/>
        </p:nvSpPr>
        <p:spPr>
          <a:xfrm>
            <a:off x="8038972" y="2286638"/>
            <a:ext cx="304326" cy="324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Helvetica Neue"/>
              <a:buNone/>
            </a:pPr>
            <a:r>
              <a:rPr b="1" i="0" lang="ru-RU" sz="20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0" name="Google Shape;2870;p118"/>
          <p:cNvCxnSpPr/>
          <p:nvPr/>
        </p:nvCxnSpPr>
        <p:spPr>
          <a:xfrm flipH="1" rot="10800000">
            <a:off x="7008398" y="1507047"/>
            <a:ext cx="1" cy="56883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71" name="Google Shape;2871;p118"/>
          <p:cNvSpPr txBox="1"/>
          <p:nvPr/>
        </p:nvSpPr>
        <p:spPr>
          <a:xfrm>
            <a:off x="1303624" y="1984481"/>
            <a:ext cx="399725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Google Shape;2872;p118"/>
          <p:cNvSpPr txBox="1"/>
          <p:nvPr/>
        </p:nvSpPr>
        <p:spPr>
          <a:xfrm>
            <a:off x="2613636" y="1996727"/>
            <a:ext cx="39972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118"/>
          <p:cNvSpPr txBox="1"/>
          <p:nvPr/>
        </p:nvSpPr>
        <p:spPr>
          <a:xfrm>
            <a:off x="3106768" y="1873368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4" name="Google Shape;2874;p118"/>
          <p:cNvSpPr txBox="1"/>
          <p:nvPr/>
        </p:nvSpPr>
        <p:spPr>
          <a:xfrm>
            <a:off x="3805295" y="1996727"/>
            <a:ext cx="39972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7995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118"/>
          <p:cNvSpPr txBox="1"/>
          <p:nvPr/>
        </p:nvSpPr>
        <p:spPr>
          <a:xfrm>
            <a:off x="4996953" y="1996727"/>
            <a:ext cx="399725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118"/>
          <p:cNvSpPr txBox="1"/>
          <p:nvPr/>
        </p:nvSpPr>
        <p:spPr>
          <a:xfrm>
            <a:off x="6188612" y="1996727"/>
            <a:ext cx="39972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7995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118"/>
          <p:cNvSpPr txBox="1"/>
          <p:nvPr/>
        </p:nvSpPr>
        <p:spPr>
          <a:xfrm>
            <a:off x="6562476" y="1823673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8" name="Google Shape;2878;p118"/>
          <p:cNvSpPr txBox="1"/>
          <p:nvPr/>
        </p:nvSpPr>
        <p:spPr>
          <a:xfrm>
            <a:off x="7529196" y="2129133"/>
            <a:ext cx="399725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5684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p118"/>
          <p:cNvSpPr txBox="1"/>
          <p:nvPr/>
        </p:nvSpPr>
        <p:spPr>
          <a:xfrm>
            <a:off x="6666586" y="1182504"/>
            <a:ext cx="775149" cy="3206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5273" l="-11021" r="-23616" t="-207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p118"/>
          <p:cNvSpPr txBox="1"/>
          <p:nvPr/>
        </p:nvSpPr>
        <p:spPr>
          <a:xfrm>
            <a:off x="-11688" y="318009"/>
            <a:ext cx="9143998" cy="1417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Алгоритм обратного распространения ошибки сквозь время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1" name="Google Shape;2881;p118"/>
          <p:cNvSpPr txBox="1"/>
          <p:nvPr/>
        </p:nvSpPr>
        <p:spPr>
          <a:xfrm>
            <a:off x="726574" y="1823673"/>
            <a:ext cx="430118" cy="6155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p118"/>
          <p:cNvSpPr txBox="1"/>
          <p:nvPr/>
        </p:nvSpPr>
        <p:spPr>
          <a:xfrm>
            <a:off x="3095795" y="1749134"/>
            <a:ext cx="555217" cy="61555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9887" r="-32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3" name="Google Shape;2883;p118"/>
          <p:cNvSpPr txBox="1"/>
          <p:nvPr/>
        </p:nvSpPr>
        <p:spPr>
          <a:xfrm>
            <a:off x="4212882" y="1740200"/>
            <a:ext cx="543033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5684" l="-11233" r="-5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4" name="Google Shape;2884;p118"/>
          <p:cNvSpPr txBox="1"/>
          <p:nvPr/>
        </p:nvSpPr>
        <p:spPr>
          <a:xfrm>
            <a:off x="5441439" y="1749134"/>
            <a:ext cx="546432" cy="61555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5" name="Google Shape;2885;p118"/>
          <p:cNvSpPr txBox="1"/>
          <p:nvPr/>
        </p:nvSpPr>
        <p:spPr>
          <a:xfrm>
            <a:off x="6563907" y="1749134"/>
            <a:ext cx="351635" cy="61555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-105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119"/>
          <p:cNvSpPr txBox="1"/>
          <p:nvPr/>
        </p:nvSpPr>
        <p:spPr>
          <a:xfrm>
            <a:off x="530963" y="3358843"/>
            <a:ext cx="8729287" cy="14479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Разворачиваем РНС во времени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Вычисляем все локальные функции потерь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Пробрасываем градиент от последнего слова к первому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Google Shape;2891;p119"/>
          <p:cNvSpPr/>
          <p:nvPr/>
        </p:nvSpPr>
        <p:spPr>
          <a:xfrm rot="-99">
            <a:off x="6657183" y="1157302"/>
            <a:ext cx="720287" cy="343369"/>
          </a:xfrm>
          <a:prstGeom prst="rect">
            <a:avLst/>
          </a:prstGeom>
          <a:solidFill>
            <a:srgbClr val="2459A4">
              <a:alpha val="66274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2" name="Google Shape;2892;p119"/>
          <p:cNvSpPr/>
          <p:nvPr/>
        </p:nvSpPr>
        <p:spPr>
          <a:xfrm rot="-5399985">
            <a:off x="6547859" y="1884951"/>
            <a:ext cx="938881" cy="169609"/>
          </a:xfrm>
          <a:prstGeom prst="rect">
            <a:avLst/>
          </a:prstGeom>
          <a:solidFill>
            <a:srgbClr val="2459A4">
              <a:alpha val="66274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3" name="Google Shape;2893;p119"/>
          <p:cNvSpPr/>
          <p:nvPr/>
        </p:nvSpPr>
        <p:spPr>
          <a:xfrm rot="10798337">
            <a:off x="1327669" y="2231003"/>
            <a:ext cx="720219" cy="568833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2459A4">
              <a:alpha val="66274"/>
            </a:srgbClr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4" name="Google Shape;2894;p119"/>
          <p:cNvSpPr/>
          <p:nvPr/>
        </p:nvSpPr>
        <p:spPr>
          <a:xfrm rot="-5398716">
            <a:off x="1062614" y="270184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5" name="Google Shape;2895;p119"/>
          <p:cNvSpPr/>
          <p:nvPr/>
        </p:nvSpPr>
        <p:spPr>
          <a:xfrm rot="-5398716">
            <a:off x="1062679" y="2526228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6" name="Google Shape;2896;p119"/>
          <p:cNvSpPr/>
          <p:nvPr/>
        </p:nvSpPr>
        <p:spPr>
          <a:xfrm rot="-5398716">
            <a:off x="1062745" y="2350615"/>
            <a:ext cx="147161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7" name="Google Shape;2897;p119"/>
          <p:cNvSpPr/>
          <p:nvPr/>
        </p:nvSpPr>
        <p:spPr>
          <a:xfrm rot="-5398716">
            <a:off x="1062811" y="2175002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8" name="Google Shape;2898;p119"/>
          <p:cNvSpPr/>
          <p:nvPr/>
        </p:nvSpPr>
        <p:spPr>
          <a:xfrm rot="-5398716">
            <a:off x="750336" y="2372218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9" name="Google Shape;2899;p119"/>
          <p:cNvCxnSpPr/>
          <p:nvPr/>
        </p:nvCxnSpPr>
        <p:spPr>
          <a:xfrm>
            <a:off x="1347887" y="2512096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00" name="Google Shape;2900;p119"/>
          <p:cNvSpPr txBox="1"/>
          <p:nvPr/>
        </p:nvSpPr>
        <p:spPr>
          <a:xfrm>
            <a:off x="2057572" y="2286638"/>
            <a:ext cx="304325" cy="324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Helvetica Neue"/>
              <a:buNone/>
            </a:pPr>
            <a:r>
              <a:rPr b="1" i="0" lang="ru-RU" sz="20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119"/>
          <p:cNvSpPr/>
          <p:nvPr/>
        </p:nvSpPr>
        <p:spPr>
          <a:xfrm rot="10798337">
            <a:off x="2637681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2459A4">
              <a:alpha val="66274"/>
            </a:srgbClr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02" name="Google Shape;2902;p119"/>
          <p:cNvCxnSpPr/>
          <p:nvPr/>
        </p:nvCxnSpPr>
        <p:spPr>
          <a:xfrm>
            <a:off x="2657899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03" name="Google Shape;2903;p119"/>
          <p:cNvSpPr/>
          <p:nvPr/>
        </p:nvSpPr>
        <p:spPr>
          <a:xfrm rot="-5398716">
            <a:off x="3368680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4" name="Google Shape;2904;p119"/>
          <p:cNvSpPr/>
          <p:nvPr/>
        </p:nvSpPr>
        <p:spPr>
          <a:xfrm rot="-5398716">
            <a:off x="3368745" y="2527756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5" name="Google Shape;2905;p119"/>
          <p:cNvSpPr/>
          <p:nvPr/>
        </p:nvSpPr>
        <p:spPr>
          <a:xfrm rot="-5398716">
            <a:off x="3368811" y="2352143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6" name="Google Shape;2906;p119"/>
          <p:cNvSpPr/>
          <p:nvPr/>
        </p:nvSpPr>
        <p:spPr>
          <a:xfrm rot="-5398716">
            <a:off x="3368877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7" name="Google Shape;2907;p119"/>
          <p:cNvSpPr/>
          <p:nvPr/>
        </p:nvSpPr>
        <p:spPr>
          <a:xfrm rot="-5398716">
            <a:off x="3056402" y="2373746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8" name="Google Shape;2908;p119"/>
          <p:cNvSpPr/>
          <p:nvPr/>
        </p:nvSpPr>
        <p:spPr>
          <a:xfrm rot="10798337">
            <a:off x="3829340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2459A4">
              <a:alpha val="66274"/>
            </a:srgbClr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09" name="Google Shape;2909;p119"/>
          <p:cNvCxnSpPr/>
          <p:nvPr/>
        </p:nvCxnSpPr>
        <p:spPr>
          <a:xfrm>
            <a:off x="3849558" y="2524342"/>
            <a:ext cx="56945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0" name="Google Shape;2910;p119"/>
          <p:cNvSpPr/>
          <p:nvPr/>
        </p:nvSpPr>
        <p:spPr>
          <a:xfrm rot="-5398716">
            <a:off x="4560339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1" name="Google Shape;2911;p119"/>
          <p:cNvSpPr/>
          <p:nvPr/>
        </p:nvSpPr>
        <p:spPr>
          <a:xfrm rot="-5398716">
            <a:off x="4560404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2" name="Google Shape;2912;p119"/>
          <p:cNvSpPr/>
          <p:nvPr/>
        </p:nvSpPr>
        <p:spPr>
          <a:xfrm rot="-5398716">
            <a:off x="4560470" y="2352143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3" name="Google Shape;2913;p119"/>
          <p:cNvSpPr/>
          <p:nvPr/>
        </p:nvSpPr>
        <p:spPr>
          <a:xfrm rot="-5398716">
            <a:off x="4560535" y="2176530"/>
            <a:ext cx="147161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4" name="Google Shape;2914;p119"/>
          <p:cNvSpPr/>
          <p:nvPr/>
        </p:nvSpPr>
        <p:spPr>
          <a:xfrm rot="-5398716">
            <a:off x="4248061" y="2373746"/>
            <a:ext cx="771912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5" name="Google Shape;2915;p119"/>
          <p:cNvSpPr/>
          <p:nvPr/>
        </p:nvSpPr>
        <p:spPr>
          <a:xfrm rot="10798337">
            <a:off x="5020998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solidFill>
            <a:srgbClr val="2459A4">
              <a:alpha val="66274"/>
            </a:srgbClr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16" name="Google Shape;2916;p119"/>
          <p:cNvCxnSpPr/>
          <p:nvPr/>
        </p:nvCxnSpPr>
        <p:spPr>
          <a:xfrm>
            <a:off x="5041216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7" name="Google Shape;2917;p119"/>
          <p:cNvSpPr/>
          <p:nvPr/>
        </p:nvSpPr>
        <p:spPr>
          <a:xfrm rot="-5398716">
            <a:off x="5751997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8" name="Google Shape;2918;p119"/>
          <p:cNvSpPr/>
          <p:nvPr/>
        </p:nvSpPr>
        <p:spPr>
          <a:xfrm rot="-5398716">
            <a:off x="5752063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9" name="Google Shape;2919;p119"/>
          <p:cNvSpPr/>
          <p:nvPr/>
        </p:nvSpPr>
        <p:spPr>
          <a:xfrm rot="-5398716">
            <a:off x="5752128" y="2352143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0" name="Google Shape;2920;p119"/>
          <p:cNvSpPr/>
          <p:nvPr/>
        </p:nvSpPr>
        <p:spPr>
          <a:xfrm rot="-5398716">
            <a:off x="5752194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1" name="Google Shape;2921;p119"/>
          <p:cNvSpPr/>
          <p:nvPr/>
        </p:nvSpPr>
        <p:spPr>
          <a:xfrm rot="-5398716">
            <a:off x="5439719" y="2373746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2" name="Google Shape;2922;p119"/>
          <p:cNvSpPr/>
          <p:nvPr/>
        </p:nvSpPr>
        <p:spPr>
          <a:xfrm rot="10798337">
            <a:off x="6212657" y="2241309"/>
            <a:ext cx="890045" cy="572631"/>
          </a:xfrm>
          <a:prstGeom prst="rightArrow">
            <a:avLst>
              <a:gd fmla="val 32000" name="adj1"/>
              <a:gd fmla="val 62312" name="adj2"/>
            </a:avLst>
          </a:prstGeom>
          <a:solidFill>
            <a:srgbClr val="2459A4">
              <a:alpha val="66274"/>
            </a:srgbClr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23" name="Google Shape;2923;p119"/>
          <p:cNvCxnSpPr/>
          <p:nvPr/>
        </p:nvCxnSpPr>
        <p:spPr>
          <a:xfrm>
            <a:off x="6232874" y="2524343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24" name="Google Shape;2924;p119"/>
          <p:cNvSpPr/>
          <p:nvPr/>
        </p:nvSpPr>
        <p:spPr>
          <a:xfrm rot="-5398716">
            <a:off x="6943656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5" name="Google Shape;2925;p119"/>
          <p:cNvSpPr/>
          <p:nvPr/>
        </p:nvSpPr>
        <p:spPr>
          <a:xfrm rot="-5398716">
            <a:off x="6943721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6" name="Google Shape;2926;p119"/>
          <p:cNvSpPr/>
          <p:nvPr/>
        </p:nvSpPr>
        <p:spPr>
          <a:xfrm rot="-5398716">
            <a:off x="6943787" y="2352143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7" name="Google Shape;2927;p119"/>
          <p:cNvSpPr/>
          <p:nvPr/>
        </p:nvSpPr>
        <p:spPr>
          <a:xfrm rot="-5398716">
            <a:off x="6943852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8" name="Google Shape;2928;p119"/>
          <p:cNvSpPr/>
          <p:nvPr/>
        </p:nvSpPr>
        <p:spPr>
          <a:xfrm rot="-5398716">
            <a:off x="6631378" y="2373746"/>
            <a:ext cx="771912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29" name="Google Shape;2929;p119"/>
          <p:cNvCxnSpPr/>
          <p:nvPr/>
        </p:nvCxnSpPr>
        <p:spPr>
          <a:xfrm>
            <a:off x="7424532" y="2524343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30" name="Google Shape;2930;p119"/>
          <p:cNvSpPr txBox="1"/>
          <p:nvPr/>
        </p:nvSpPr>
        <p:spPr>
          <a:xfrm>
            <a:off x="8038972" y="2286638"/>
            <a:ext cx="304326" cy="324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Helvetica Neue"/>
              <a:buNone/>
            </a:pPr>
            <a:r>
              <a:rPr b="1" i="0" lang="ru-RU" sz="20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1" name="Google Shape;2931;p119"/>
          <p:cNvCxnSpPr/>
          <p:nvPr/>
        </p:nvCxnSpPr>
        <p:spPr>
          <a:xfrm flipH="1" rot="10800000">
            <a:off x="7008398" y="1507047"/>
            <a:ext cx="1" cy="56883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32" name="Google Shape;2932;p119"/>
          <p:cNvSpPr txBox="1"/>
          <p:nvPr/>
        </p:nvSpPr>
        <p:spPr>
          <a:xfrm>
            <a:off x="1303624" y="1984481"/>
            <a:ext cx="399725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3" name="Google Shape;2933;p119"/>
          <p:cNvSpPr txBox="1"/>
          <p:nvPr/>
        </p:nvSpPr>
        <p:spPr>
          <a:xfrm>
            <a:off x="2613636" y="1996727"/>
            <a:ext cx="39972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4" name="Google Shape;2934;p119"/>
          <p:cNvSpPr txBox="1"/>
          <p:nvPr/>
        </p:nvSpPr>
        <p:spPr>
          <a:xfrm>
            <a:off x="3106768" y="1873368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5" name="Google Shape;2935;p119"/>
          <p:cNvSpPr txBox="1"/>
          <p:nvPr/>
        </p:nvSpPr>
        <p:spPr>
          <a:xfrm>
            <a:off x="3805295" y="1996727"/>
            <a:ext cx="39972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7995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119"/>
          <p:cNvSpPr txBox="1"/>
          <p:nvPr/>
        </p:nvSpPr>
        <p:spPr>
          <a:xfrm>
            <a:off x="4298426" y="1873368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7" name="Google Shape;2937;p119"/>
          <p:cNvSpPr txBox="1"/>
          <p:nvPr/>
        </p:nvSpPr>
        <p:spPr>
          <a:xfrm>
            <a:off x="4996953" y="1996727"/>
            <a:ext cx="399725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119"/>
          <p:cNvSpPr txBox="1"/>
          <p:nvPr/>
        </p:nvSpPr>
        <p:spPr>
          <a:xfrm>
            <a:off x="5490084" y="1873368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9" name="Google Shape;2939;p119"/>
          <p:cNvSpPr txBox="1"/>
          <p:nvPr/>
        </p:nvSpPr>
        <p:spPr>
          <a:xfrm>
            <a:off x="6188612" y="1996727"/>
            <a:ext cx="39972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7995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0" name="Google Shape;2940;p119"/>
          <p:cNvSpPr txBox="1"/>
          <p:nvPr/>
        </p:nvSpPr>
        <p:spPr>
          <a:xfrm>
            <a:off x="6562476" y="1823673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1" name="Google Shape;2941;p119"/>
          <p:cNvSpPr txBox="1"/>
          <p:nvPr/>
        </p:nvSpPr>
        <p:spPr>
          <a:xfrm>
            <a:off x="7529196" y="2129133"/>
            <a:ext cx="399725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5684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2" name="Google Shape;2942;p119"/>
          <p:cNvSpPr txBox="1"/>
          <p:nvPr/>
        </p:nvSpPr>
        <p:spPr>
          <a:xfrm>
            <a:off x="6696403" y="1182504"/>
            <a:ext cx="775149" cy="3206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5273" l="-10154" r="-23434" t="-207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3" name="Google Shape;2943;p119"/>
          <p:cNvSpPr txBox="1"/>
          <p:nvPr/>
        </p:nvSpPr>
        <p:spPr>
          <a:xfrm>
            <a:off x="1" y="-3267"/>
            <a:ext cx="9143998" cy="1417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Алгоритм обратного распространения ошибки сквозь время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4" name="Google Shape;2944;p119"/>
          <p:cNvSpPr txBox="1"/>
          <p:nvPr/>
        </p:nvSpPr>
        <p:spPr>
          <a:xfrm>
            <a:off x="726574" y="1823673"/>
            <a:ext cx="430118" cy="6155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119"/>
          <p:cNvSpPr txBox="1"/>
          <p:nvPr/>
        </p:nvSpPr>
        <p:spPr>
          <a:xfrm>
            <a:off x="3095795" y="1749134"/>
            <a:ext cx="555217" cy="61555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9887" r="-32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119"/>
          <p:cNvSpPr txBox="1"/>
          <p:nvPr/>
        </p:nvSpPr>
        <p:spPr>
          <a:xfrm>
            <a:off x="4212882" y="1740200"/>
            <a:ext cx="543033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5684" l="-11233" r="-5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119"/>
          <p:cNvSpPr txBox="1"/>
          <p:nvPr/>
        </p:nvSpPr>
        <p:spPr>
          <a:xfrm>
            <a:off x="5441439" y="1749134"/>
            <a:ext cx="546432" cy="61555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119"/>
          <p:cNvSpPr txBox="1"/>
          <p:nvPr/>
        </p:nvSpPr>
        <p:spPr>
          <a:xfrm>
            <a:off x="6563907" y="1749134"/>
            <a:ext cx="351635" cy="61555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-105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/>
        </p:nvSpPr>
        <p:spPr>
          <a:xfrm>
            <a:off x="845967" y="886745"/>
            <a:ext cx="8122239" cy="35318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242" l="-3279" r="0" t="-82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Вероятностная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120"/>
          <p:cNvSpPr txBox="1"/>
          <p:nvPr/>
        </p:nvSpPr>
        <p:spPr>
          <a:xfrm>
            <a:off x="530963" y="3358843"/>
            <a:ext cx="8729287" cy="280348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Разворачиваем РНС во времени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Вычисляем все локальные функции потерь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Пробрасываем градиент от последнего слова к первому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Градиент затухает: по цепному правилу дифференцирования  возникает слишком много частных производных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4" name="Google Shape;2954;p120"/>
          <p:cNvSpPr/>
          <p:nvPr/>
        </p:nvSpPr>
        <p:spPr>
          <a:xfrm rot="-99">
            <a:off x="6657183" y="1157302"/>
            <a:ext cx="720287" cy="343369"/>
          </a:xfrm>
          <a:prstGeom prst="rect">
            <a:avLst/>
          </a:prstGeom>
          <a:solidFill>
            <a:srgbClr val="2459A4">
              <a:alpha val="66274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5" name="Google Shape;2955;p120"/>
          <p:cNvSpPr/>
          <p:nvPr/>
        </p:nvSpPr>
        <p:spPr>
          <a:xfrm rot="-5399985">
            <a:off x="6547747" y="1884840"/>
            <a:ext cx="939104" cy="169609"/>
          </a:xfrm>
          <a:prstGeom prst="rect">
            <a:avLst/>
          </a:prstGeom>
          <a:gradFill>
            <a:gsLst>
              <a:gs pos="0">
                <a:srgbClr val="2459A4">
                  <a:alpha val="49411"/>
                </a:srgbClr>
              </a:gs>
              <a:gs pos="100000">
                <a:srgbClr val="2459A4">
                  <a:alpha val="6627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6" name="Google Shape;2956;p120"/>
          <p:cNvSpPr/>
          <p:nvPr/>
        </p:nvSpPr>
        <p:spPr>
          <a:xfrm rot="10798337">
            <a:off x="1327669" y="2231003"/>
            <a:ext cx="720219" cy="568833"/>
          </a:xfrm>
          <a:prstGeom prst="rightArrow">
            <a:avLst>
              <a:gd fmla="val 32000" name="adj1"/>
              <a:gd fmla="val 62504" name="adj2"/>
            </a:avLst>
          </a:prstGeom>
          <a:gradFill>
            <a:gsLst>
              <a:gs pos="0">
                <a:srgbClr val="2459A4">
                  <a:alpha val="14509"/>
                </a:srgbClr>
              </a:gs>
              <a:gs pos="100000">
                <a:srgbClr val="2459A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7" name="Google Shape;2957;p120"/>
          <p:cNvSpPr/>
          <p:nvPr/>
        </p:nvSpPr>
        <p:spPr>
          <a:xfrm rot="-5398716">
            <a:off x="1062614" y="270184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8" name="Google Shape;2958;p120"/>
          <p:cNvSpPr/>
          <p:nvPr/>
        </p:nvSpPr>
        <p:spPr>
          <a:xfrm rot="-5398716">
            <a:off x="1062679" y="2526228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9" name="Google Shape;2959;p120"/>
          <p:cNvSpPr/>
          <p:nvPr/>
        </p:nvSpPr>
        <p:spPr>
          <a:xfrm rot="-5398716">
            <a:off x="1062745" y="2350615"/>
            <a:ext cx="147161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0" name="Google Shape;2960;p120"/>
          <p:cNvSpPr/>
          <p:nvPr/>
        </p:nvSpPr>
        <p:spPr>
          <a:xfrm rot="-5398716">
            <a:off x="1062811" y="2175002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1" name="Google Shape;2961;p120"/>
          <p:cNvSpPr/>
          <p:nvPr/>
        </p:nvSpPr>
        <p:spPr>
          <a:xfrm rot="-5398716">
            <a:off x="750336" y="2372218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62" name="Google Shape;2962;p120"/>
          <p:cNvCxnSpPr/>
          <p:nvPr/>
        </p:nvCxnSpPr>
        <p:spPr>
          <a:xfrm>
            <a:off x="1347887" y="2512096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63" name="Google Shape;2963;p120"/>
          <p:cNvSpPr txBox="1"/>
          <p:nvPr/>
        </p:nvSpPr>
        <p:spPr>
          <a:xfrm>
            <a:off x="2057572" y="2286638"/>
            <a:ext cx="304325" cy="324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Helvetica Neue"/>
              <a:buNone/>
            </a:pPr>
            <a:r>
              <a:rPr b="1" i="0" lang="ru-RU" sz="20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4" name="Google Shape;2964;p120"/>
          <p:cNvSpPr/>
          <p:nvPr/>
        </p:nvSpPr>
        <p:spPr>
          <a:xfrm rot="10798337">
            <a:off x="2637681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gradFill>
            <a:gsLst>
              <a:gs pos="0">
                <a:srgbClr val="2459A4">
                  <a:alpha val="20000"/>
                </a:srgbClr>
              </a:gs>
              <a:gs pos="100000">
                <a:srgbClr val="2459A4">
                  <a:alpha val="1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65" name="Google Shape;2965;p120"/>
          <p:cNvCxnSpPr/>
          <p:nvPr/>
        </p:nvCxnSpPr>
        <p:spPr>
          <a:xfrm>
            <a:off x="2657899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66" name="Google Shape;2966;p120"/>
          <p:cNvSpPr/>
          <p:nvPr/>
        </p:nvSpPr>
        <p:spPr>
          <a:xfrm rot="-5398716">
            <a:off x="3368680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7" name="Google Shape;2967;p120"/>
          <p:cNvSpPr/>
          <p:nvPr/>
        </p:nvSpPr>
        <p:spPr>
          <a:xfrm rot="-5398716">
            <a:off x="3368745" y="2527756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8" name="Google Shape;2968;p120"/>
          <p:cNvSpPr/>
          <p:nvPr/>
        </p:nvSpPr>
        <p:spPr>
          <a:xfrm rot="-5398716">
            <a:off x="3368811" y="2352143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9" name="Google Shape;2969;p120"/>
          <p:cNvSpPr/>
          <p:nvPr/>
        </p:nvSpPr>
        <p:spPr>
          <a:xfrm rot="-5398716">
            <a:off x="3368877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0" name="Google Shape;2970;p120"/>
          <p:cNvSpPr/>
          <p:nvPr/>
        </p:nvSpPr>
        <p:spPr>
          <a:xfrm rot="-5398716">
            <a:off x="3056402" y="2373746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1" name="Google Shape;2971;p120"/>
          <p:cNvSpPr/>
          <p:nvPr/>
        </p:nvSpPr>
        <p:spPr>
          <a:xfrm rot="10798337">
            <a:off x="3829340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gradFill>
            <a:gsLst>
              <a:gs pos="0">
                <a:srgbClr val="2459A4">
                  <a:alpha val="29411"/>
                </a:srgbClr>
              </a:gs>
              <a:gs pos="100000">
                <a:srgbClr val="2459A4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72" name="Google Shape;2972;p120"/>
          <p:cNvCxnSpPr/>
          <p:nvPr/>
        </p:nvCxnSpPr>
        <p:spPr>
          <a:xfrm>
            <a:off x="3849558" y="2524342"/>
            <a:ext cx="56945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73" name="Google Shape;2973;p120"/>
          <p:cNvSpPr/>
          <p:nvPr/>
        </p:nvSpPr>
        <p:spPr>
          <a:xfrm rot="-5398716">
            <a:off x="4560339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4" name="Google Shape;2974;p120"/>
          <p:cNvSpPr/>
          <p:nvPr/>
        </p:nvSpPr>
        <p:spPr>
          <a:xfrm rot="-5398716">
            <a:off x="4560404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5" name="Google Shape;2975;p120"/>
          <p:cNvSpPr/>
          <p:nvPr/>
        </p:nvSpPr>
        <p:spPr>
          <a:xfrm rot="-5398716">
            <a:off x="4560470" y="2352143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6" name="Google Shape;2976;p120"/>
          <p:cNvSpPr/>
          <p:nvPr/>
        </p:nvSpPr>
        <p:spPr>
          <a:xfrm rot="-5398716">
            <a:off x="4560535" y="2176530"/>
            <a:ext cx="147161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7" name="Google Shape;2977;p120"/>
          <p:cNvSpPr/>
          <p:nvPr/>
        </p:nvSpPr>
        <p:spPr>
          <a:xfrm rot="-5398716">
            <a:off x="4248061" y="2373746"/>
            <a:ext cx="771912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8" name="Google Shape;2978;p120"/>
          <p:cNvSpPr/>
          <p:nvPr/>
        </p:nvSpPr>
        <p:spPr>
          <a:xfrm rot="10798337">
            <a:off x="5020998" y="2242574"/>
            <a:ext cx="1170643" cy="569964"/>
          </a:xfrm>
          <a:prstGeom prst="rightArrow">
            <a:avLst>
              <a:gd fmla="val 32000" name="adj1"/>
              <a:gd fmla="val 62504" name="adj2"/>
            </a:avLst>
          </a:prstGeom>
          <a:gradFill>
            <a:gsLst>
              <a:gs pos="0">
                <a:srgbClr val="2459A4">
                  <a:alpha val="40000"/>
                </a:srgbClr>
              </a:gs>
              <a:gs pos="100000">
                <a:srgbClr val="2459A4">
                  <a:alpha val="2941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79" name="Google Shape;2979;p120"/>
          <p:cNvCxnSpPr/>
          <p:nvPr/>
        </p:nvCxnSpPr>
        <p:spPr>
          <a:xfrm>
            <a:off x="5041216" y="2524342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80" name="Google Shape;2980;p120"/>
          <p:cNvSpPr/>
          <p:nvPr/>
        </p:nvSpPr>
        <p:spPr>
          <a:xfrm rot="-5398716">
            <a:off x="5751997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1" name="Google Shape;2981;p120"/>
          <p:cNvSpPr/>
          <p:nvPr/>
        </p:nvSpPr>
        <p:spPr>
          <a:xfrm rot="-5398716">
            <a:off x="5752063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2" name="Google Shape;2982;p120"/>
          <p:cNvSpPr/>
          <p:nvPr/>
        </p:nvSpPr>
        <p:spPr>
          <a:xfrm rot="-5398716">
            <a:off x="5752128" y="2352143"/>
            <a:ext cx="147161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3" name="Google Shape;2983;p120"/>
          <p:cNvSpPr/>
          <p:nvPr/>
        </p:nvSpPr>
        <p:spPr>
          <a:xfrm rot="-5398716">
            <a:off x="5752194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4" name="Google Shape;2984;p120"/>
          <p:cNvSpPr/>
          <p:nvPr/>
        </p:nvSpPr>
        <p:spPr>
          <a:xfrm rot="-5398716">
            <a:off x="5439719" y="2373746"/>
            <a:ext cx="771913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5" name="Google Shape;2985;p120"/>
          <p:cNvSpPr/>
          <p:nvPr/>
        </p:nvSpPr>
        <p:spPr>
          <a:xfrm rot="10798337">
            <a:off x="6212657" y="2241309"/>
            <a:ext cx="890045" cy="572631"/>
          </a:xfrm>
          <a:prstGeom prst="rightArrow">
            <a:avLst>
              <a:gd fmla="val 32000" name="adj1"/>
              <a:gd fmla="val 62312" name="adj2"/>
            </a:avLst>
          </a:prstGeom>
          <a:gradFill>
            <a:gsLst>
              <a:gs pos="0">
                <a:srgbClr val="2459A4">
                  <a:alpha val="49411"/>
                </a:srgbClr>
              </a:gs>
              <a:gs pos="100000">
                <a:srgbClr val="2459A4">
                  <a:alpha val="4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86" name="Google Shape;2986;p120"/>
          <p:cNvCxnSpPr/>
          <p:nvPr/>
        </p:nvCxnSpPr>
        <p:spPr>
          <a:xfrm>
            <a:off x="6232874" y="2524343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87" name="Google Shape;2987;p120"/>
          <p:cNvSpPr/>
          <p:nvPr/>
        </p:nvSpPr>
        <p:spPr>
          <a:xfrm rot="-5398716">
            <a:off x="6943656" y="2703368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8" name="Google Shape;2988;p120"/>
          <p:cNvSpPr/>
          <p:nvPr/>
        </p:nvSpPr>
        <p:spPr>
          <a:xfrm rot="-5398716">
            <a:off x="6943721" y="2527756"/>
            <a:ext cx="147160" cy="14716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9" name="Google Shape;2989;p120"/>
          <p:cNvSpPr/>
          <p:nvPr/>
        </p:nvSpPr>
        <p:spPr>
          <a:xfrm rot="-5398716">
            <a:off x="6943787" y="2352143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0" name="Google Shape;2990;p120"/>
          <p:cNvSpPr/>
          <p:nvPr/>
        </p:nvSpPr>
        <p:spPr>
          <a:xfrm rot="-5398716">
            <a:off x="6943852" y="2176530"/>
            <a:ext cx="147160" cy="147161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1" name="Google Shape;2991;p120"/>
          <p:cNvSpPr/>
          <p:nvPr/>
        </p:nvSpPr>
        <p:spPr>
          <a:xfrm rot="-5398716">
            <a:off x="6631378" y="2373746"/>
            <a:ext cx="771912" cy="279567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2" name="Google Shape;2992;p120"/>
          <p:cNvCxnSpPr/>
          <p:nvPr/>
        </p:nvCxnSpPr>
        <p:spPr>
          <a:xfrm>
            <a:off x="7424532" y="2524343"/>
            <a:ext cx="569456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3" name="Google Shape;2993;p120"/>
          <p:cNvSpPr txBox="1"/>
          <p:nvPr/>
        </p:nvSpPr>
        <p:spPr>
          <a:xfrm>
            <a:off x="8038972" y="2286638"/>
            <a:ext cx="304326" cy="324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Helvetica Neue"/>
              <a:buNone/>
            </a:pPr>
            <a:r>
              <a:rPr b="1" i="0" lang="ru-RU" sz="20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4" name="Google Shape;2994;p120"/>
          <p:cNvCxnSpPr/>
          <p:nvPr/>
        </p:nvCxnSpPr>
        <p:spPr>
          <a:xfrm flipH="1" rot="10800000">
            <a:off x="7008398" y="1507047"/>
            <a:ext cx="1" cy="56883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5" name="Google Shape;2995;p120"/>
          <p:cNvSpPr txBox="1"/>
          <p:nvPr/>
        </p:nvSpPr>
        <p:spPr>
          <a:xfrm>
            <a:off x="1303624" y="1984481"/>
            <a:ext cx="399725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120"/>
          <p:cNvSpPr txBox="1"/>
          <p:nvPr/>
        </p:nvSpPr>
        <p:spPr>
          <a:xfrm>
            <a:off x="2613636" y="1996727"/>
            <a:ext cx="39972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Google Shape;2997;p120"/>
          <p:cNvSpPr txBox="1"/>
          <p:nvPr/>
        </p:nvSpPr>
        <p:spPr>
          <a:xfrm>
            <a:off x="3106768" y="1873368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8" name="Google Shape;2998;p120"/>
          <p:cNvSpPr txBox="1"/>
          <p:nvPr/>
        </p:nvSpPr>
        <p:spPr>
          <a:xfrm>
            <a:off x="3805295" y="1996727"/>
            <a:ext cx="39972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7995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9" name="Google Shape;2999;p120"/>
          <p:cNvSpPr txBox="1"/>
          <p:nvPr/>
        </p:nvSpPr>
        <p:spPr>
          <a:xfrm>
            <a:off x="4298426" y="1873368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0" name="Google Shape;3000;p120"/>
          <p:cNvSpPr txBox="1"/>
          <p:nvPr/>
        </p:nvSpPr>
        <p:spPr>
          <a:xfrm>
            <a:off x="4996953" y="1996727"/>
            <a:ext cx="399725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7995" l="-15382" r="-614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120"/>
          <p:cNvSpPr txBox="1"/>
          <p:nvPr/>
        </p:nvSpPr>
        <p:spPr>
          <a:xfrm>
            <a:off x="5490084" y="1873368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2" name="Google Shape;3002;p120"/>
          <p:cNvSpPr txBox="1"/>
          <p:nvPr/>
        </p:nvSpPr>
        <p:spPr>
          <a:xfrm>
            <a:off x="6188612" y="1996727"/>
            <a:ext cx="39972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7995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p120"/>
          <p:cNvSpPr txBox="1"/>
          <p:nvPr/>
        </p:nvSpPr>
        <p:spPr>
          <a:xfrm>
            <a:off x="6562476" y="1823673"/>
            <a:ext cx="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4" name="Google Shape;3004;p120"/>
          <p:cNvSpPr txBox="1"/>
          <p:nvPr/>
        </p:nvSpPr>
        <p:spPr>
          <a:xfrm>
            <a:off x="7529196" y="2129133"/>
            <a:ext cx="399725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5684" l="-13633" r="-45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120"/>
          <p:cNvSpPr txBox="1"/>
          <p:nvPr/>
        </p:nvSpPr>
        <p:spPr>
          <a:xfrm>
            <a:off x="6696403" y="1182504"/>
            <a:ext cx="775149" cy="32060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5273" l="-10154" r="-23434" t="-207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p120"/>
          <p:cNvSpPr txBox="1"/>
          <p:nvPr/>
        </p:nvSpPr>
        <p:spPr>
          <a:xfrm>
            <a:off x="1" y="-3267"/>
            <a:ext cx="9143998" cy="1417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Алгоритм обратного распространения ошибки сквозь время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7" name="Google Shape;3007;p120"/>
          <p:cNvSpPr txBox="1"/>
          <p:nvPr/>
        </p:nvSpPr>
        <p:spPr>
          <a:xfrm>
            <a:off x="726574" y="1823673"/>
            <a:ext cx="430118" cy="61555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p120"/>
          <p:cNvSpPr txBox="1"/>
          <p:nvPr/>
        </p:nvSpPr>
        <p:spPr>
          <a:xfrm>
            <a:off x="3095795" y="1749134"/>
            <a:ext cx="555217" cy="61555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9887" r="-32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Google Shape;3009;p120"/>
          <p:cNvSpPr txBox="1"/>
          <p:nvPr/>
        </p:nvSpPr>
        <p:spPr>
          <a:xfrm>
            <a:off x="4212882" y="1740200"/>
            <a:ext cx="543033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5684" l="-11233" r="-5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0" name="Google Shape;3010;p120"/>
          <p:cNvSpPr txBox="1"/>
          <p:nvPr/>
        </p:nvSpPr>
        <p:spPr>
          <a:xfrm>
            <a:off x="5441439" y="1749134"/>
            <a:ext cx="546432" cy="615553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p120"/>
          <p:cNvSpPr txBox="1"/>
          <p:nvPr/>
        </p:nvSpPr>
        <p:spPr>
          <a:xfrm>
            <a:off x="6563907" y="1749134"/>
            <a:ext cx="351635" cy="61555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-105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121"/>
          <p:cNvSpPr txBox="1"/>
          <p:nvPr/>
        </p:nvSpPr>
        <p:spPr>
          <a:xfrm>
            <a:off x="5344103" y="879147"/>
            <a:ext cx="3445700" cy="1092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Long short </a:t>
            </a:r>
            <a:b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term memory </a:t>
            </a:r>
            <a:b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(LSTM)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p121"/>
          <p:cNvSpPr txBox="1"/>
          <p:nvPr/>
        </p:nvSpPr>
        <p:spPr>
          <a:xfrm>
            <a:off x="5438370" y="3828087"/>
            <a:ext cx="2055185" cy="10923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Gated Recurrent Unit</a:t>
            </a:r>
            <a:b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(GRU)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121"/>
          <p:cNvSpPr txBox="1"/>
          <p:nvPr/>
        </p:nvSpPr>
        <p:spPr>
          <a:xfrm>
            <a:off x="1" y="-3267"/>
            <a:ext cx="9143998" cy="1417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Продвинутые архитектуры РНС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19" name="Google Shape;3019;p121"/>
          <p:cNvGrpSpPr/>
          <p:nvPr/>
        </p:nvGrpSpPr>
        <p:grpSpPr>
          <a:xfrm>
            <a:off x="433507" y="559728"/>
            <a:ext cx="4455971" cy="5850503"/>
            <a:chOff x="433507" y="559728"/>
            <a:chExt cx="4455971" cy="5850503"/>
          </a:xfrm>
        </p:grpSpPr>
        <p:sp>
          <p:nvSpPr>
            <p:cNvPr id="3020" name="Google Shape;3020;p121"/>
            <p:cNvSpPr/>
            <p:nvPr/>
          </p:nvSpPr>
          <p:spPr>
            <a:xfrm>
              <a:off x="960750" y="873431"/>
              <a:ext cx="3376815" cy="1965314"/>
            </a:xfrm>
            <a:prstGeom prst="roundRect">
              <a:avLst>
                <a:gd fmla="val 15000" name="adj"/>
              </a:avLst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021" name="Google Shape;3021;p121"/>
            <p:cNvCxnSpPr/>
            <p:nvPr/>
          </p:nvCxnSpPr>
          <p:spPr>
            <a:xfrm>
              <a:off x="632881" y="1222143"/>
              <a:ext cx="4032554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022" name="Google Shape;3022;p121"/>
            <p:cNvCxnSpPr/>
            <p:nvPr/>
          </p:nvCxnSpPr>
          <p:spPr>
            <a:xfrm>
              <a:off x="3595870" y="2528896"/>
              <a:ext cx="1034552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023" name="Google Shape;3023;p121"/>
            <p:cNvCxnSpPr/>
            <p:nvPr/>
          </p:nvCxnSpPr>
          <p:spPr>
            <a:xfrm>
              <a:off x="646276" y="2536633"/>
              <a:ext cx="2177370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3024" name="Google Shape;3024;p121"/>
            <p:cNvCxnSpPr/>
            <p:nvPr/>
          </p:nvCxnSpPr>
          <p:spPr>
            <a:xfrm flipH="1" rot="10800000">
              <a:off x="1401001" y="1364642"/>
              <a:ext cx="1" cy="116532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025" name="Google Shape;3025;p121"/>
            <p:cNvCxnSpPr/>
            <p:nvPr/>
          </p:nvCxnSpPr>
          <p:spPr>
            <a:xfrm flipH="1" rot="10800000">
              <a:off x="2428808" y="1365753"/>
              <a:ext cx="1" cy="116532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026" name="Google Shape;3026;p121"/>
            <p:cNvCxnSpPr/>
            <p:nvPr/>
          </p:nvCxnSpPr>
          <p:spPr>
            <a:xfrm flipH="1" rot="10800000">
              <a:off x="4010592" y="596314"/>
              <a:ext cx="1" cy="49095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027" name="Google Shape;3027;p121"/>
            <p:cNvSpPr/>
            <p:nvPr/>
          </p:nvSpPr>
          <p:spPr>
            <a:xfrm>
              <a:off x="1164295" y="2536629"/>
              <a:ext cx="188224" cy="56539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6778"/>
                  </a:lnTo>
                  <a:cubicBezTo>
                    <a:pt x="0" y="5784"/>
                    <a:pt x="0" y="4988"/>
                    <a:pt x="42" y="4342"/>
                  </a:cubicBezTo>
                  <a:cubicBezTo>
                    <a:pt x="84" y="3695"/>
                    <a:pt x="168" y="3198"/>
                    <a:pt x="337" y="2800"/>
                  </a:cubicBezTo>
                  <a:cubicBezTo>
                    <a:pt x="548" y="2227"/>
                    <a:pt x="883" y="1714"/>
                    <a:pt x="1311" y="1293"/>
                  </a:cubicBezTo>
                  <a:cubicBezTo>
                    <a:pt x="1738" y="871"/>
                    <a:pt x="2258" y="541"/>
                    <a:pt x="2839" y="332"/>
                  </a:cubicBezTo>
                  <a:cubicBezTo>
                    <a:pt x="3242" y="166"/>
                    <a:pt x="3746" y="83"/>
                    <a:pt x="4402" y="42"/>
                  </a:cubicBezTo>
                  <a:cubicBezTo>
                    <a:pt x="5057" y="0"/>
                    <a:pt x="5864" y="0"/>
                    <a:pt x="6872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8" name="Google Shape;3028;p121"/>
            <p:cNvSpPr/>
            <p:nvPr/>
          </p:nvSpPr>
          <p:spPr>
            <a:xfrm>
              <a:off x="1885207" y="1769758"/>
              <a:ext cx="310050" cy="758837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5050"/>
                  </a:lnTo>
                  <a:cubicBezTo>
                    <a:pt x="0" y="4309"/>
                    <a:pt x="0" y="3717"/>
                    <a:pt x="76" y="3235"/>
                  </a:cubicBezTo>
                  <a:cubicBezTo>
                    <a:pt x="151" y="2753"/>
                    <a:pt x="303" y="2383"/>
                    <a:pt x="606" y="2086"/>
                  </a:cubicBezTo>
                  <a:cubicBezTo>
                    <a:pt x="986" y="1659"/>
                    <a:pt x="1589" y="1277"/>
                    <a:pt x="2357" y="963"/>
                  </a:cubicBezTo>
                  <a:cubicBezTo>
                    <a:pt x="3126" y="649"/>
                    <a:pt x="4060" y="403"/>
                    <a:pt x="5106" y="247"/>
                  </a:cubicBezTo>
                  <a:cubicBezTo>
                    <a:pt x="5832" y="124"/>
                    <a:pt x="6738" y="62"/>
                    <a:pt x="7917" y="31"/>
                  </a:cubicBezTo>
                  <a:cubicBezTo>
                    <a:pt x="9096" y="0"/>
                    <a:pt x="10547" y="0"/>
                    <a:pt x="1236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029" name="Google Shape;3029;p121"/>
            <p:cNvCxnSpPr/>
            <p:nvPr/>
          </p:nvCxnSpPr>
          <p:spPr>
            <a:xfrm>
              <a:off x="2159142" y="1769371"/>
              <a:ext cx="129995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030" name="Google Shape;3030;p121"/>
            <p:cNvSpPr/>
            <p:nvPr/>
          </p:nvSpPr>
          <p:spPr>
            <a:xfrm>
              <a:off x="2980180" y="1761279"/>
              <a:ext cx="279100" cy="41064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333"/>
                  </a:lnTo>
                  <a:cubicBezTo>
                    <a:pt x="0" y="7963"/>
                    <a:pt x="0" y="6868"/>
                    <a:pt x="84" y="5978"/>
                  </a:cubicBezTo>
                  <a:cubicBezTo>
                    <a:pt x="168" y="5088"/>
                    <a:pt x="336" y="4403"/>
                    <a:pt x="673" y="3855"/>
                  </a:cubicBezTo>
                  <a:cubicBezTo>
                    <a:pt x="1096" y="3066"/>
                    <a:pt x="1765" y="2360"/>
                    <a:pt x="2618" y="1780"/>
                  </a:cubicBezTo>
                  <a:cubicBezTo>
                    <a:pt x="3472" y="1199"/>
                    <a:pt x="4511" y="745"/>
                    <a:pt x="5672" y="457"/>
                  </a:cubicBezTo>
                  <a:cubicBezTo>
                    <a:pt x="6478" y="229"/>
                    <a:pt x="7486" y="114"/>
                    <a:pt x="8795" y="57"/>
                  </a:cubicBezTo>
                  <a:cubicBezTo>
                    <a:pt x="10105" y="0"/>
                    <a:pt x="11717" y="0"/>
                    <a:pt x="1373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031" name="Google Shape;3031;p121"/>
            <p:cNvCxnSpPr/>
            <p:nvPr/>
          </p:nvCxnSpPr>
          <p:spPr>
            <a:xfrm>
              <a:off x="3263718" y="1760541"/>
              <a:ext cx="70256" cy="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032" name="Google Shape;3032;p121"/>
            <p:cNvSpPr/>
            <p:nvPr/>
          </p:nvSpPr>
          <p:spPr>
            <a:xfrm rot="10800000">
              <a:off x="2422639" y="1971800"/>
              <a:ext cx="557657" cy="56539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6778"/>
                  </a:lnTo>
                  <a:cubicBezTo>
                    <a:pt x="0" y="5784"/>
                    <a:pt x="0" y="4988"/>
                    <a:pt x="42" y="4342"/>
                  </a:cubicBezTo>
                  <a:cubicBezTo>
                    <a:pt x="84" y="3695"/>
                    <a:pt x="168" y="3198"/>
                    <a:pt x="337" y="2800"/>
                  </a:cubicBezTo>
                  <a:cubicBezTo>
                    <a:pt x="548" y="2227"/>
                    <a:pt x="883" y="1714"/>
                    <a:pt x="1311" y="1293"/>
                  </a:cubicBezTo>
                  <a:cubicBezTo>
                    <a:pt x="1738" y="871"/>
                    <a:pt x="2258" y="541"/>
                    <a:pt x="2839" y="332"/>
                  </a:cubicBezTo>
                  <a:cubicBezTo>
                    <a:pt x="3242" y="166"/>
                    <a:pt x="3746" y="83"/>
                    <a:pt x="4402" y="42"/>
                  </a:cubicBezTo>
                  <a:cubicBezTo>
                    <a:pt x="5057" y="0"/>
                    <a:pt x="5864" y="0"/>
                    <a:pt x="6872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3" name="Google Shape;3033;p121"/>
            <p:cNvSpPr/>
            <p:nvPr/>
          </p:nvSpPr>
          <p:spPr>
            <a:xfrm flipH="1" rot="10800000">
              <a:off x="3473253" y="1228982"/>
              <a:ext cx="209461" cy="130047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2947"/>
                  </a:lnTo>
                  <a:cubicBezTo>
                    <a:pt x="0" y="2515"/>
                    <a:pt x="0" y="2169"/>
                    <a:pt x="112" y="1888"/>
                  </a:cubicBezTo>
                  <a:cubicBezTo>
                    <a:pt x="224" y="1607"/>
                    <a:pt x="448" y="1390"/>
                    <a:pt x="897" y="1217"/>
                  </a:cubicBezTo>
                  <a:cubicBezTo>
                    <a:pt x="1460" y="968"/>
                    <a:pt x="2351" y="745"/>
                    <a:pt x="3489" y="562"/>
                  </a:cubicBezTo>
                  <a:cubicBezTo>
                    <a:pt x="4627" y="379"/>
                    <a:pt x="6010" y="235"/>
                    <a:pt x="7558" y="144"/>
                  </a:cubicBezTo>
                  <a:cubicBezTo>
                    <a:pt x="8632" y="72"/>
                    <a:pt x="9974" y="36"/>
                    <a:pt x="11719" y="18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4" name="Google Shape;3034;p121"/>
            <p:cNvSpPr/>
            <p:nvPr/>
          </p:nvSpPr>
          <p:spPr>
            <a:xfrm rot="10800000">
              <a:off x="3804612" y="1337309"/>
              <a:ext cx="209460" cy="119214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3215"/>
                  </a:lnTo>
                  <a:cubicBezTo>
                    <a:pt x="0" y="2743"/>
                    <a:pt x="0" y="2366"/>
                    <a:pt x="112" y="2059"/>
                  </a:cubicBezTo>
                  <a:cubicBezTo>
                    <a:pt x="224" y="1753"/>
                    <a:pt x="448" y="1517"/>
                    <a:pt x="897" y="1328"/>
                  </a:cubicBezTo>
                  <a:cubicBezTo>
                    <a:pt x="1460" y="1056"/>
                    <a:pt x="2351" y="813"/>
                    <a:pt x="3489" y="613"/>
                  </a:cubicBezTo>
                  <a:cubicBezTo>
                    <a:pt x="4627" y="413"/>
                    <a:pt x="6010" y="257"/>
                    <a:pt x="7558" y="158"/>
                  </a:cubicBezTo>
                  <a:cubicBezTo>
                    <a:pt x="8632" y="79"/>
                    <a:pt x="9974" y="39"/>
                    <a:pt x="11719" y="20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5" name="Google Shape;3035;p121"/>
            <p:cNvSpPr/>
            <p:nvPr/>
          </p:nvSpPr>
          <p:spPr>
            <a:xfrm>
              <a:off x="3366213" y="1672379"/>
              <a:ext cx="209460" cy="20946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6" name="Google Shape;3036;p121"/>
            <p:cNvSpPr/>
            <p:nvPr/>
          </p:nvSpPr>
          <p:spPr>
            <a:xfrm>
              <a:off x="2324079" y="1671286"/>
              <a:ext cx="209460" cy="209461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7" name="Google Shape;3037;p121"/>
            <p:cNvSpPr/>
            <p:nvPr/>
          </p:nvSpPr>
          <p:spPr>
            <a:xfrm>
              <a:off x="2324079" y="1117413"/>
              <a:ext cx="209460" cy="20946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8" name="Google Shape;3038;p121"/>
            <p:cNvSpPr/>
            <p:nvPr/>
          </p:nvSpPr>
          <p:spPr>
            <a:xfrm>
              <a:off x="3265623" y="1364759"/>
              <a:ext cx="410640" cy="209461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9" name="Google Shape;3039;p121"/>
            <p:cNvSpPr txBox="1"/>
            <p:nvPr/>
          </p:nvSpPr>
          <p:spPr>
            <a:xfrm>
              <a:off x="3278507" y="1365967"/>
              <a:ext cx="401431" cy="215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000"/>
                <a:buFont typeface="Helvetica Neue"/>
                <a:buNone/>
              </a:pPr>
              <a:r>
                <a:rPr b="1" i="0" lang="ru-RU" sz="10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tanh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21"/>
            <p:cNvSpPr/>
            <p:nvPr/>
          </p:nvSpPr>
          <p:spPr>
            <a:xfrm>
              <a:off x="1296271" y="1117413"/>
              <a:ext cx="209461" cy="20946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1" name="Google Shape;3041;p121"/>
            <p:cNvSpPr/>
            <p:nvPr/>
          </p:nvSpPr>
          <p:spPr>
            <a:xfrm>
              <a:off x="1234802" y="2078546"/>
              <a:ext cx="332399" cy="224936"/>
            </a:xfrm>
            <a:prstGeom prst="rect">
              <a:avLst/>
            </a:prstGeom>
            <a:solidFill>
              <a:srgbClr val="4169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2" name="Google Shape;3042;p121"/>
            <p:cNvSpPr/>
            <p:nvPr/>
          </p:nvSpPr>
          <p:spPr>
            <a:xfrm>
              <a:off x="1728080" y="2080480"/>
              <a:ext cx="332399" cy="224936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3" name="Google Shape;3043;p121"/>
            <p:cNvSpPr/>
            <p:nvPr/>
          </p:nvSpPr>
          <p:spPr>
            <a:xfrm>
              <a:off x="2809592" y="2078546"/>
              <a:ext cx="332400" cy="224936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4" name="Google Shape;3044;p121"/>
            <p:cNvSpPr/>
            <p:nvPr/>
          </p:nvSpPr>
          <p:spPr>
            <a:xfrm>
              <a:off x="2215131" y="2080480"/>
              <a:ext cx="439809" cy="224936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5" name="Google Shape;3045;p121"/>
            <p:cNvSpPr txBox="1"/>
            <p:nvPr/>
          </p:nvSpPr>
          <p:spPr>
            <a:xfrm>
              <a:off x="2214721" y="2082930"/>
              <a:ext cx="446772" cy="219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b="1" i="0" lang="ru-RU" sz="1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tanh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121"/>
            <p:cNvSpPr txBox="1"/>
            <p:nvPr/>
          </p:nvSpPr>
          <p:spPr>
            <a:xfrm>
              <a:off x="4599215" y="2271615"/>
              <a:ext cx="130832" cy="17936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44822" l="-49994" r="-5908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121"/>
            <p:cNvSpPr txBox="1"/>
            <p:nvPr/>
          </p:nvSpPr>
          <p:spPr>
            <a:xfrm>
              <a:off x="464485" y="2265686"/>
              <a:ext cx="274338" cy="17936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44822" l="-24437" r="-4665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121"/>
            <p:cNvSpPr txBox="1"/>
            <p:nvPr/>
          </p:nvSpPr>
          <p:spPr>
            <a:xfrm>
              <a:off x="964986" y="3050624"/>
              <a:ext cx="127921" cy="13325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95449" l="-38088" r="-6665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121"/>
            <p:cNvSpPr txBox="1"/>
            <p:nvPr/>
          </p:nvSpPr>
          <p:spPr>
            <a:xfrm>
              <a:off x="4566505" y="986905"/>
              <a:ext cx="147969" cy="1761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44822" l="-45823" r="-4582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21"/>
            <p:cNvSpPr txBox="1"/>
            <p:nvPr/>
          </p:nvSpPr>
          <p:spPr>
            <a:xfrm>
              <a:off x="470529" y="953038"/>
              <a:ext cx="291474" cy="1761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48268" l="-22909" r="-3749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21"/>
            <p:cNvSpPr/>
            <p:nvPr/>
          </p:nvSpPr>
          <p:spPr>
            <a:xfrm>
              <a:off x="964986" y="3724144"/>
              <a:ext cx="3398233" cy="2392599"/>
            </a:xfrm>
            <a:prstGeom prst="roundRect">
              <a:avLst>
                <a:gd fmla="val 12399" name="adj"/>
              </a:avLst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052" name="Google Shape;3052;p121"/>
            <p:cNvCxnSpPr/>
            <p:nvPr/>
          </p:nvCxnSpPr>
          <p:spPr>
            <a:xfrm>
              <a:off x="698113" y="4076736"/>
              <a:ext cx="4191365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053" name="Google Shape;3053;p121"/>
            <p:cNvCxnSpPr/>
            <p:nvPr/>
          </p:nvCxnSpPr>
          <p:spPr>
            <a:xfrm>
              <a:off x="1869515" y="5797250"/>
              <a:ext cx="1840775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3054" name="Google Shape;3054;p121"/>
            <p:cNvCxnSpPr/>
            <p:nvPr/>
          </p:nvCxnSpPr>
          <p:spPr>
            <a:xfrm rot="10800000">
              <a:off x="1817857" y="4757086"/>
              <a:ext cx="67348" cy="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055" name="Google Shape;3055;p121"/>
            <p:cNvSpPr/>
            <p:nvPr/>
          </p:nvSpPr>
          <p:spPr>
            <a:xfrm rot="10800000">
              <a:off x="1756206" y="4989418"/>
              <a:ext cx="1184136" cy="58455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6598"/>
                  </a:lnTo>
                  <a:cubicBezTo>
                    <a:pt x="0" y="5630"/>
                    <a:pt x="0" y="4855"/>
                    <a:pt x="20" y="4226"/>
                  </a:cubicBezTo>
                  <a:cubicBezTo>
                    <a:pt x="40" y="3597"/>
                    <a:pt x="80" y="3113"/>
                    <a:pt x="160" y="2726"/>
                  </a:cubicBezTo>
                  <a:cubicBezTo>
                    <a:pt x="260" y="2167"/>
                    <a:pt x="419" y="1668"/>
                    <a:pt x="621" y="1258"/>
                  </a:cubicBezTo>
                  <a:cubicBezTo>
                    <a:pt x="824" y="848"/>
                    <a:pt x="1070" y="526"/>
                    <a:pt x="1345" y="323"/>
                  </a:cubicBezTo>
                  <a:cubicBezTo>
                    <a:pt x="1537" y="162"/>
                    <a:pt x="1776" y="81"/>
                    <a:pt x="2086" y="40"/>
                  </a:cubicBezTo>
                  <a:cubicBezTo>
                    <a:pt x="2397" y="0"/>
                    <a:pt x="2779" y="0"/>
                    <a:pt x="325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6" name="Google Shape;3056;p121"/>
            <p:cNvSpPr txBox="1"/>
            <p:nvPr/>
          </p:nvSpPr>
          <p:spPr>
            <a:xfrm>
              <a:off x="4322475" y="3168438"/>
              <a:ext cx="130833" cy="17936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44822" l="-49994" r="-5908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121"/>
            <p:cNvSpPr txBox="1"/>
            <p:nvPr/>
          </p:nvSpPr>
          <p:spPr>
            <a:xfrm>
              <a:off x="433507" y="3813030"/>
              <a:ext cx="274339" cy="17936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43326" l="-24437" r="-4665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121"/>
            <p:cNvSpPr/>
            <p:nvPr/>
          </p:nvSpPr>
          <p:spPr>
            <a:xfrm rot="10800000">
              <a:off x="4514545" y="3345711"/>
              <a:ext cx="45719" cy="73328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3215"/>
                  </a:lnTo>
                  <a:cubicBezTo>
                    <a:pt x="0" y="2743"/>
                    <a:pt x="0" y="2366"/>
                    <a:pt x="112" y="2059"/>
                  </a:cubicBezTo>
                  <a:cubicBezTo>
                    <a:pt x="224" y="1753"/>
                    <a:pt x="448" y="1517"/>
                    <a:pt x="897" y="1328"/>
                  </a:cubicBezTo>
                  <a:cubicBezTo>
                    <a:pt x="1460" y="1056"/>
                    <a:pt x="2351" y="813"/>
                    <a:pt x="3489" y="613"/>
                  </a:cubicBezTo>
                  <a:cubicBezTo>
                    <a:pt x="4627" y="413"/>
                    <a:pt x="6010" y="257"/>
                    <a:pt x="7558" y="158"/>
                  </a:cubicBezTo>
                  <a:cubicBezTo>
                    <a:pt x="8632" y="79"/>
                    <a:pt x="9974" y="39"/>
                    <a:pt x="11719" y="20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9" name="Google Shape;3059;p121"/>
            <p:cNvSpPr/>
            <p:nvPr/>
          </p:nvSpPr>
          <p:spPr>
            <a:xfrm flipH="1" rot="10800000">
              <a:off x="1248496" y="4811080"/>
              <a:ext cx="312017" cy="76365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5050"/>
                  </a:lnTo>
                  <a:cubicBezTo>
                    <a:pt x="0" y="4309"/>
                    <a:pt x="0" y="3717"/>
                    <a:pt x="76" y="3235"/>
                  </a:cubicBezTo>
                  <a:cubicBezTo>
                    <a:pt x="151" y="2753"/>
                    <a:pt x="303" y="2383"/>
                    <a:pt x="606" y="2086"/>
                  </a:cubicBezTo>
                  <a:cubicBezTo>
                    <a:pt x="986" y="1659"/>
                    <a:pt x="1589" y="1277"/>
                    <a:pt x="2357" y="963"/>
                  </a:cubicBezTo>
                  <a:cubicBezTo>
                    <a:pt x="3126" y="649"/>
                    <a:pt x="4060" y="403"/>
                    <a:pt x="5106" y="247"/>
                  </a:cubicBezTo>
                  <a:cubicBezTo>
                    <a:pt x="5832" y="124"/>
                    <a:pt x="6738" y="62"/>
                    <a:pt x="7917" y="31"/>
                  </a:cubicBezTo>
                  <a:cubicBezTo>
                    <a:pt x="9096" y="0"/>
                    <a:pt x="10547" y="0"/>
                    <a:pt x="1236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0" name="Google Shape;3060;p121"/>
            <p:cNvSpPr/>
            <p:nvPr/>
          </p:nvSpPr>
          <p:spPr>
            <a:xfrm flipH="1">
              <a:off x="935576" y="4076736"/>
              <a:ext cx="312017" cy="76365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5050"/>
                  </a:lnTo>
                  <a:cubicBezTo>
                    <a:pt x="0" y="4309"/>
                    <a:pt x="0" y="3717"/>
                    <a:pt x="76" y="3235"/>
                  </a:cubicBezTo>
                  <a:cubicBezTo>
                    <a:pt x="151" y="2753"/>
                    <a:pt x="303" y="2383"/>
                    <a:pt x="606" y="2086"/>
                  </a:cubicBezTo>
                  <a:cubicBezTo>
                    <a:pt x="986" y="1659"/>
                    <a:pt x="1589" y="1277"/>
                    <a:pt x="2357" y="963"/>
                  </a:cubicBezTo>
                  <a:cubicBezTo>
                    <a:pt x="3126" y="649"/>
                    <a:pt x="4060" y="403"/>
                    <a:pt x="5106" y="247"/>
                  </a:cubicBezTo>
                  <a:cubicBezTo>
                    <a:pt x="5832" y="124"/>
                    <a:pt x="6738" y="62"/>
                    <a:pt x="7917" y="31"/>
                  </a:cubicBezTo>
                  <a:cubicBezTo>
                    <a:pt x="9096" y="0"/>
                    <a:pt x="10547" y="0"/>
                    <a:pt x="1236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1" name="Google Shape;3061;p121"/>
            <p:cNvSpPr/>
            <p:nvPr/>
          </p:nvSpPr>
          <p:spPr>
            <a:xfrm flipH="1">
              <a:off x="1382249" y="4077177"/>
              <a:ext cx="312017" cy="14566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2648"/>
                  </a:lnTo>
                  <a:cubicBezTo>
                    <a:pt x="0" y="2259"/>
                    <a:pt x="0" y="1948"/>
                    <a:pt x="76" y="1696"/>
                  </a:cubicBezTo>
                  <a:cubicBezTo>
                    <a:pt x="151" y="1443"/>
                    <a:pt x="303" y="1249"/>
                    <a:pt x="606" y="1094"/>
                  </a:cubicBezTo>
                  <a:cubicBezTo>
                    <a:pt x="986" y="870"/>
                    <a:pt x="1589" y="669"/>
                    <a:pt x="2357" y="505"/>
                  </a:cubicBezTo>
                  <a:cubicBezTo>
                    <a:pt x="3126" y="340"/>
                    <a:pt x="4060" y="211"/>
                    <a:pt x="5106" y="130"/>
                  </a:cubicBezTo>
                  <a:cubicBezTo>
                    <a:pt x="5832" y="65"/>
                    <a:pt x="6738" y="32"/>
                    <a:pt x="7917" y="16"/>
                  </a:cubicBezTo>
                  <a:cubicBezTo>
                    <a:pt x="9096" y="0"/>
                    <a:pt x="10547" y="0"/>
                    <a:pt x="1236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2" name="Google Shape;3062;p121"/>
            <p:cNvSpPr/>
            <p:nvPr/>
          </p:nvSpPr>
          <p:spPr>
            <a:xfrm>
              <a:off x="1257660" y="5573612"/>
              <a:ext cx="506067" cy="763649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5050"/>
                  </a:lnTo>
                  <a:cubicBezTo>
                    <a:pt x="0" y="4309"/>
                    <a:pt x="0" y="3717"/>
                    <a:pt x="42" y="3235"/>
                  </a:cubicBezTo>
                  <a:cubicBezTo>
                    <a:pt x="84" y="2753"/>
                    <a:pt x="168" y="2383"/>
                    <a:pt x="337" y="2086"/>
                  </a:cubicBezTo>
                  <a:cubicBezTo>
                    <a:pt x="548" y="1659"/>
                    <a:pt x="883" y="1277"/>
                    <a:pt x="1311" y="963"/>
                  </a:cubicBezTo>
                  <a:cubicBezTo>
                    <a:pt x="1738" y="649"/>
                    <a:pt x="2258" y="403"/>
                    <a:pt x="2839" y="247"/>
                  </a:cubicBezTo>
                  <a:cubicBezTo>
                    <a:pt x="3242" y="124"/>
                    <a:pt x="3746" y="62"/>
                    <a:pt x="4402" y="31"/>
                  </a:cubicBezTo>
                  <a:cubicBezTo>
                    <a:pt x="5057" y="0"/>
                    <a:pt x="5864" y="0"/>
                    <a:pt x="6872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3" name="Google Shape;3063;p121"/>
            <p:cNvSpPr/>
            <p:nvPr/>
          </p:nvSpPr>
          <p:spPr>
            <a:xfrm flipH="1" rot="10800000">
              <a:off x="1694178" y="5670214"/>
              <a:ext cx="210790" cy="127058"/>
            </a:xfrm>
            <a:custGeom>
              <a:rect b="b" l="l" r="r" t="t"/>
              <a:pathLst>
                <a:path extrusionOk="0" h="21600" w="21600">
                  <a:moveTo>
                    <a:pt x="0" y="19848"/>
                  </a:moveTo>
                  <a:cubicBezTo>
                    <a:pt x="0" y="20140"/>
                    <a:pt x="0" y="20432"/>
                    <a:pt x="0" y="20724"/>
                  </a:cubicBezTo>
                  <a:cubicBezTo>
                    <a:pt x="0" y="21016"/>
                    <a:pt x="0" y="21308"/>
                    <a:pt x="0" y="21600"/>
                  </a:cubicBezTo>
                  <a:cubicBezTo>
                    <a:pt x="0" y="18431"/>
                    <a:pt x="0" y="15895"/>
                    <a:pt x="112" y="13835"/>
                  </a:cubicBezTo>
                  <a:cubicBezTo>
                    <a:pt x="224" y="11775"/>
                    <a:pt x="448" y="10191"/>
                    <a:pt x="897" y="8923"/>
                  </a:cubicBezTo>
                  <a:cubicBezTo>
                    <a:pt x="1178" y="8009"/>
                    <a:pt x="1542" y="7144"/>
                    <a:pt x="1978" y="6339"/>
                  </a:cubicBezTo>
                  <a:cubicBezTo>
                    <a:pt x="2413" y="5535"/>
                    <a:pt x="2920" y="4790"/>
                    <a:pt x="3489" y="4119"/>
                  </a:cubicBezTo>
                  <a:cubicBezTo>
                    <a:pt x="4627" y="2776"/>
                    <a:pt x="6010" y="1724"/>
                    <a:pt x="7558" y="1058"/>
                  </a:cubicBezTo>
                  <a:cubicBezTo>
                    <a:pt x="8632" y="529"/>
                    <a:pt x="9974" y="265"/>
                    <a:pt x="11719" y="132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4" name="Google Shape;3064;p121"/>
            <p:cNvSpPr/>
            <p:nvPr/>
          </p:nvSpPr>
          <p:spPr>
            <a:xfrm>
              <a:off x="1263921" y="5796879"/>
              <a:ext cx="797312" cy="109407"/>
            </a:xfrm>
            <a:custGeom>
              <a:rect b="b" l="l" r="r" t="t"/>
              <a:pathLst>
                <a:path extrusionOk="0" h="21230" w="21600">
                  <a:moveTo>
                    <a:pt x="0" y="21230"/>
                  </a:moveTo>
                  <a:cubicBezTo>
                    <a:pt x="3535" y="13702"/>
                    <a:pt x="7146" y="8145"/>
                    <a:pt x="10800" y="4609"/>
                  </a:cubicBezTo>
                  <a:cubicBezTo>
                    <a:pt x="14379" y="1145"/>
                    <a:pt x="17989" y="-370"/>
                    <a:pt x="21600" y="76"/>
                  </a:cubicBez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5" name="Google Shape;3065;p121"/>
            <p:cNvSpPr/>
            <p:nvPr/>
          </p:nvSpPr>
          <p:spPr>
            <a:xfrm rot="10800000">
              <a:off x="2050984" y="4934426"/>
              <a:ext cx="210789" cy="63906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6035"/>
                  </a:lnTo>
                  <a:cubicBezTo>
                    <a:pt x="0" y="5149"/>
                    <a:pt x="0" y="4441"/>
                    <a:pt x="112" y="3866"/>
                  </a:cubicBezTo>
                  <a:cubicBezTo>
                    <a:pt x="224" y="3290"/>
                    <a:pt x="448" y="2847"/>
                    <a:pt x="897" y="2493"/>
                  </a:cubicBezTo>
                  <a:cubicBezTo>
                    <a:pt x="1460" y="1982"/>
                    <a:pt x="2351" y="1526"/>
                    <a:pt x="3489" y="1151"/>
                  </a:cubicBezTo>
                  <a:cubicBezTo>
                    <a:pt x="4627" y="776"/>
                    <a:pt x="6010" y="482"/>
                    <a:pt x="7558" y="296"/>
                  </a:cubicBezTo>
                  <a:cubicBezTo>
                    <a:pt x="8632" y="148"/>
                    <a:pt x="9974" y="74"/>
                    <a:pt x="11719" y="37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6" name="Google Shape;3066;p121"/>
            <p:cNvSpPr/>
            <p:nvPr/>
          </p:nvSpPr>
          <p:spPr>
            <a:xfrm flipH="1">
              <a:off x="1886687" y="4756801"/>
              <a:ext cx="375085" cy="41353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333"/>
                  </a:lnTo>
                  <a:cubicBezTo>
                    <a:pt x="0" y="7963"/>
                    <a:pt x="0" y="6868"/>
                    <a:pt x="72" y="5978"/>
                  </a:cubicBezTo>
                  <a:cubicBezTo>
                    <a:pt x="144" y="5088"/>
                    <a:pt x="288" y="4403"/>
                    <a:pt x="577" y="3855"/>
                  </a:cubicBezTo>
                  <a:cubicBezTo>
                    <a:pt x="939" y="3066"/>
                    <a:pt x="1513" y="2360"/>
                    <a:pt x="2245" y="1780"/>
                  </a:cubicBezTo>
                  <a:cubicBezTo>
                    <a:pt x="2977" y="1199"/>
                    <a:pt x="3867" y="745"/>
                    <a:pt x="4863" y="457"/>
                  </a:cubicBezTo>
                  <a:cubicBezTo>
                    <a:pt x="5554" y="229"/>
                    <a:pt x="6418" y="114"/>
                    <a:pt x="7541" y="57"/>
                  </a:cubicBezTo>
                  <a:cubicBezTo>
                    <a:pt x="8664" y="0"/>
                    <a:pt x="10046" y="0"/>
                    <a:pt x="11773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7" name="Google Shape;3067;p121"/>
            <p:cNvSpPr/>
            <p:nvPr/>
          </p:nvSpPr>
          <p:spPr>
            <a:xfrm flipH="1" rot="-5401985">
              <a:off x="3175306" y="4547976"/>
              <a:ext cx="211153" cy="67799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7" y="5688"/>
                  </a:lnTo>
                  <a:cubicBezTo>
                    <a:pt x="37" y="4854"/>
                    <a:pt x="37" y="4186"/>
                    <a:pt x="149" y="3644"/>
                  </a:cubicBezTo>
                  <a:cubicBezTo>
                    <a:pt x="261" y="3101"/>
                    <a:pt x="485" y="2684"/>
                    <a:pt x="932" y="2350"/>
                  </a:cubicBezTo>
                  <a:cubicBezTo>
                    <a:pt x="1495" y="1869"/>
                    <a:pt x="2385" y="1438"/>
                    <a:pt x="3520" y="1085"/>
                  </a:cubicBezTo>
                  <a:cubicBezTo>
                    <a:pt x="4656" y="731"/>
                    <a:pt x="6037" y="454"/>
                    <a:pt x="7583" y="279"/>
                  </a:cubicBezTo>
                  <a:cubicBezTo>
                    <a:pt x="8655" y="139"/>
                    <a:pt x="9994" y="70"/>
                    <a:pt x="11736" y="35"/>
                  </a:cubicBezTo>
                  <a:cubicBezTo>
                    <a:pt x="13478" y="0"/>
                    <a:pt x="15622" y="0"/>
                    <a:pt x="18302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068" name="Google Shape;3068;p121"/>
            <p:cNvCxnSpPr/>
            <p:nvPr/>
          </p:nvCxnSpPr>
          <p:spPr>
            <a:xfrm>
              <a:off x="3617514" y="4779299"/>
              <a:ext cx="71369" cy="1902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069" name="Google Shape;3069;p121"/>
            <p:cNvCxnSpPr/>
            <p:nvPr/>
          </p:nvCxnSpPr>
          <p:spPr>
            <a:xfrm flipH="1" rot="10800000">
              <a:off x="2940172" y="4191162"/>
              <a:ext cx="1" cy="1172712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070" name="Google Shape;3070;p121"/>
            <p:cNvSpPr/>
            <p:nvPr/>
          </p:nvSpPr>
          <p:spPr>
            <a:xfrm>
              <a:off x="2731646" y="4493079"/>
              <a:ext cx="413245" cy="210789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1" name="Google Shape;3071;p121"/>
            <p:cNvSpPr/>
            <p:nvPr/>
          </p:nvSpPr>
          <p:spPr>
            <a:xfrm>
              <a:off x="1593327" y="4675498"/>
              <a:ext cx="210789" cy="210789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2" name="Google Shape;3072;p121"/>
            <p:cNvSpPr/>
            <p:nvPr/>
          </p:nvSpPr>
          <p:spPr>
            <a:xfrm>
              <a:off x="2830310" y="3975344"/>
              <a:ext cx="210789" cy="21079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3" name="Google Shape;3073;p121"/>
            <p:cNvSpPr/>
            <p:nvPr/>
          </p:nvSpPr>
          <p:spPr>
            <a:xfrm>
              <a:off x="3741129" y="3975344"/>
              <a:ext cx="210789" cy="21079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4" name="Google Shape;3074;p121"/>
            <p:cNvSpPr/>
            <p:nvPr/>
          </p:nvSpPr>
          <p:spPr>
            <a:xfrm>
              <a:off x="2790481" y="5087511"/>
              <a:ext cx="334507" cy="226362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5" name="Google Shape;3075;p121"/>
            <p:cNvSpPr/>
            <p:nvPr/>
          </p:nvSpPr>
          <p:spPr>
            <a:xfrm>
              <a:off x="2081450" y="5087511"/>
              <a:ext cx="334507" cy="226362"/>
            </a:xfrm>
            <a:prstGeom prst="rect">
              <a:avLst/>
            </a:prstGeom>
            <a:solidFill>
              <a:srgbClr val="4169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6" name="Google Shape;3076;p121"/>
            <p:cNvSpPr/>
            <p:nvPr/>
          </p:nvSpPr>
          <p:spPr>
            <a:xfrm rot="10800000">
              <a:off x="3693805" y="4318526"/>
              <a:ext cx="151942" cy="148003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2606"/>
                  </a:lnTo>
                  <a:cubicBezTo>
                    <a:pt x="0" y="2223"/>
                    <a:pt x="0" y="1918"/>
                    <a:pt x="112" y="1669"/>
                  </a:cubicBezTo>
                  <a:cubicBezTo>
                    <a:pt x="224" y="1421"/>
                    <a:pt x="448" y="1229"/>
                    <a:pt x="897" y="1076"/>
                  </a:cubicBezTo>
                  <a:cubicBezTo>
                    <a:pt x="1460" y="856"/>
                    <a:pt x="2351" y="659"/>
                    <a:pt x="3489" y="497"/>
                  </a:cubicBezTo>
                  <a:cubicBezTo>
                    <a:pt x="4627" y="335"/>
                    <a:pt x="6010" y="208"/>
                    <a:pt x="7558" y="128"/>
                  </a:cubicBezTo>
                  <a:cubicBezTo>
                    <a:pt x="8632" y="64"/>
                    <a:pt x="9974" y="32"/>
                    <a:pt x="11719" y="16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7" name="Google Shape;3077;p121"/>
            <p:cNvSpPr/>
            <p:nvPr/>
          </p:nvSpPr>
          <p:spPr>
            <a:xfrm>
              <a:off x="3625224" y="5087511"/>
              <a:ext cx="442599" cy="226362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8" name="Google Shape;3078;p121"/>
            <p:cNvSpPr txBox="1"/>
            <p:nvPr/>
          </p:nvSpPr>
          <p:spPr>
            <a:xfrm>
              <a:off x="3642740" y="5090057"/>
              <a:ext cx="425945" cy="213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b="1" i="0" lang="ru-RU" sz="1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tanh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121"/>
            <p:cNvSpPr/>
            <p:nvPr/>
          </p:nvSpPr>
          <p:spPr>
            <a:xfrm>
              <a:off x="3740746" y="4676337"/>
              <a:ext cx="210789" cy="210789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080" name="Google Shape;3080;p121"/>
            <p:cNvCxnSpPr/>
            <p:nvPr/>
          </p:nvCxnSpPr>
          <p:spPr>
            <a:xfrm flipH="1" rot="10800000">
              <a:off x="3846523" y="4203943"/>
              <a:ext cx="1" cy="130819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081" name="Google Shape;3081;p121"/>
            <p:cNvSpPr txBox="1"/>
            <p:nvPr/>
          </p:nvSpPr>
          <p:spPr>
            <a:xfrm>
              <a:off x="1040388" y="6276971"/>
              <a:ext cx="127921" cy="13326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90901" l="-38089" r="-6189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121"/>
            <p:cNvSpPr txBox="1"/>
            <p:nvPr/>
          </p:nvSpPr>
          <p:spPr>
            <a:xfrm>
              <a:off x="1352519" y="2069254"/>
              <a:ext cx="96203" cy="83821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164277" l="-49992" r="-6248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121"/>
            <p:cNvSpPr txBox="1"/>
            <p:nvPr/>
          </p:nvSpPr>
          <p:spPr>
            <a:xfrm>
              <a:off x="1845797" y="2071188"/>
              <a:ext cx="96203" cy="83821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-164277" l="-49992" r="-6248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121"/>
            <p:cNvSpPr txBox="1"/>
            <p:nvPr/>
          </p:nvSpPr>
          <p:spPr>
            <a:xfrm>
              <a:off x="2927308" y="2069254"/>
              <a:ext cx="96204" cy="83821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-164277" l="-49992" r="-6248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121"/>
            <p:cNvSpPr txBox="1"/>
            <p:nvPr/>
          </p:nvSpPr>
          <p:spPr>
            <a:xfrm>
              <a:off x="2340985" y="1085610"/>
              <a:ext cx="178552" cy="265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121"/>
            <p:cNvSpPr txBox="1"/>
            <p:nvPr/>
          </p:nvSpPr>
          <p:spPr>
            <a:xfrm rot="-2699517">
              <a:off x="1307862" y="1086879"/>
              <a:ext cx="178553" cy="265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121"/>
            <p:cNvSpPr txBox="1"/>
            <p:nvPr/>
          </p:nvSpPr>
          <p:spPr>
            <a:xfrm rot="-2699517">
              <a:off x="2336477" y="1636942"/>
              <a:ext cx="178553" cy="265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121"/>
            <p:cNvSpPr txBox="1"/>
            <p:nvPr/>
          </p:nvSpPr>
          <p:spPr>
            <a:xfrm rot="-2699517">
              <a:off x="3379707" y="1642657"/>
              <a:ext cx="178553" cy="265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121"/>
            <p:cNvSpPr txBox="1"/>
            <p:nvPr/>
          </p:nvSpPr>
          <p:spPr>
            <a:xfrm>
              <a:off x="2810136" y="4458687"/>
              <a:ext cx="244006" cy="267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200"/>
                <a:buFont typeface="Helvetica Neue"/>
                <a:buNone/>
              </a:pPr>
              <a:r>
                <a:rPr b="1" i="0" lang="ru-RU" sz="12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1-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121"/>
            <p:cNvSpPr txBox="1"/>
            <p:nvPr/>
          </p:nvSpPr>
          <p:spPr>
            <a:xfrm rot="-2699517">
              <a:off x="1602621" y="4638320"/>
              <a:ext cx="179685" cy="267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121"/>
            <p:cNvSpPr txBox="1"/>
            <p:nvPr/>
          </p:nvSpPr>
          <p:spPr>
            <a:xfrm rot="-2699517">
              <a:off x="2843571" y="3939125"/>
              <a:ext cx="179685" cy="267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121"/>
            <p:cNvSpPr txBox="1"/>
            <p:nvPr/>
          </p:nvSpPr>
          <p:spPr>
            <a:xfrm>
              <a:off x="3757368" y="3943351"/>
              <a:ext cx="179685" cy="267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121"/>
            <p:cNvSpPr txBox="1"/>
            <p:nvPr/>
          </p:nvSpPr>
          <p:spPr>
            <a:xfrm>
              <a:off x="2902568" y="5083281"/>
              <a:ext cx="92242" cy="80369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-184600" l="-53326" r="-7332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121"/>
            <p:cNvSpPr txBox="1"/>
            <p:nvPr/>
          </p:nvSpPr>
          <p:spPr>
            <a:xfrm>
              <a:off x="2193537" y="5083281"/>
              <a:ext cx="92242" cy="80369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184600" l="-53326" r="-7332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121"/>
            <p:cNvSpPr txBox="1"/>
            <p:nvPr/>
          </p:nvSpPr>
          <p:spPr>
            <a:xfrm rot="-2699517">
              <a:off x="3752310" y="4647585"/>
              <a:ext cx="179685" cy="267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121"/>
            <p:cNvSpPr txBox="1"/>
            <p:nvPr/>
          </p:nvSpPr>
          <p:spPr>
            <a:xfrm>
              <a:off x="2008547" y="4843262"/>
              <a:ext cx="99010" cy="133259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95449" l="-47051" r="-7646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121"/>
            <p:cNvSpPr txBox="1"/>
            <p:nvPr/>
          </p:nvSpPr>
          <p:spPr>
            <a:xfrm>
              <a:off x="2708445" y="4843262"/>
              <a:ext cx="114338" cy="130783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95449" l="-42095" r="-6841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121"/>
            <p:cNvSpPr txBox="1"/>
            <p:nvPr/>
          </p:nvSpPr>
          <p:spPr>
            <a:xfrm>
              <a:off x="3782179" y="559728"/>
              <a:ext cx="130833" cy="179361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-44822" l="-49994" r="-5908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99" name="Google Shape;3099;p121"/>
            <p:cNvCxnSpPr/>
            <p:nvPr/>
          </p:nvCxnSpPr>
          <p:spPr>
            <a:xfrm rot="10800000">
              <a:off x="4560264" y="3282389"/>
              <a:ext cx="0" cy="6541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122"/>
          <p:cNvSpPr txBox="1"/>
          <p:nvPr/>
        </p:nvSpPr>
        <p:spPr>
          <a:xfrm>
            <a:off x="5344103" y="879147"/>
            <a:ext cx="3445700" cy="21972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Варианты РНС используют дополнительные маски преобразования для контроля за вектором памяти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122"/>
          <p:cNvSpPr txBox="1"/>
          <p:nvPr/>
        </p:nvSpPr>
        <p:spPr>
          <a:xfrm>
            <a:off x="1" y="-3267"/>
            <a:ext cx="9143998" cy="1417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Продвинутые архитектуры РНС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06" name="Google Shape;3106;p122"/>
          <p:cNvGrpSpPr/>
          <p:nvPr/>
        </p:nvGrpSpPr>
        <p:grpSpPr>
          <a:xfrm>
            <a:off x="433507" y="559728"/>
            <a:ext cx="4455971" cy="5850503"/>
            <a:chOff x="433507" y="559728"/>
            <a:chExt cx="4455971" cy="5850503"/>
          </a:xfrm>
        </p:grpSpPr>
        <p:sp>
          <p:nvSpPr>
            <p:cNvPr id="3107" name="Google Shape;3107;p122"/>
            <p:cNvSpPr/>
            <p:nvPr/>
          </p:nvSpPr>
          <p:spPr>
            <a:xfrm>
              <a:off x="960750" y="873431"/>
              <a:ext cx="3376815" cy="1965314"/>
            </a:xfrm>
            <a:prstGeom prst="roundRect">
              <a:avLst>
                <a:gd fmla="val 15000" name="adj"/>
              </a:avLst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08" name="Google Shape;3108;p122"/>
            <p:cNvCxnSpPr/>
            <p:nvPr/>
          </p:nvCxnSpPr>
          <p:spPr>
            <a:xfrm>
              <a:off x="632881" y="1222143"/>
              <a:ext cx="4032554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109" name="Google Shape;3109;p122"/>
            <p:cNvCxnSpPr/>
            <p:nvPr/>
          </p:nvCxnSpPr>
          <p:spPr>
            <a:xfrm>
              <a:off x="3595870" y="2528896"/>
              <a:ext cx="1034552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110" name="Google Shape;3110;p122"/>
            <p:cNvCxnSpPr/>
            <p:nvPr/>
          </p:nvCxnSpPr>
          <p:spPr>
            <a:xfrm>
              <a:off x="646276" y="2536633"/>
              <a:ext cx="2177370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3111" name="Google Shape;3111;p122"/>
            <p:cNvCxnSpPr/>
            <p:nvPr/>
          </p:nvCxnSpPr>
          <p:spPr>
            <a:xfrm flipH="1" rot="10800000">
              <a:off x="1401001" y="1364642"/>
              <a:ext cx="1" cy="116532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112" name="Google Shape;3112;p122"/>
            <p:cNvCxnSpPr/>
            <p:nvPr/>
          </p:nvCxnSpPr>
          <p:spPr>
            <a:xfrm flipH="1" rot="10800000">
              <a:off x="2428808" y="1365753"/>
              <a:ext cx="1" cy="116532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113" name="Google Shape;3113;p122"/>
            <p:cNvCxnSpPr/>
            <p:nvPr/>
          </p:nvCxnSpPr>
          <p:spPr>
            <a:xfrm flipH="1" rot="10800000">
              <a:off x="4010592" y="596314"/>
              <a:ext cx="1" cy="49095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114" name="Google Shape;3114;p122"/>
            <p:cNvSpPr/>
            <p:nvPr/>
          </p:nvSpPr>
          <p:spPr>
            <a:xfrm>
              <a:off x="1164295" y="2536629"/>
              <a:ext cx="188224" cy="56539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6778"/>
                  </a:lnTo>
                  <a:cubicBezTo>
                    <a:pt x="0" y="5784"/>
                    <a:pt x="0" y="4988"/>
                    <a:pt x="42" y="4342"/>
                  </a:cubicBezTo>
                  <a:cubicBezTo>
                    <a:pt x="84" y="3695"/>
                    <a:pt x="168" y="3198"/>
                    <a:pt x="337" y="2800"/>
                  </a:cubicBezTo>
                  <a:cubicBezTo>
                    <a:pt x="548" y="2227"/>
                    <a:pt x="883" y="1714"/>
                    <a:pt x="1311" y="1293"/>
                  </a:cubicBezTo>
                  <a:cubicBezTo>
                    <a:pt x="1738" y="871"/>
                    <a:pt x="2258" y="541"/>
                    <a:pt x="2839" y="332"/>
                  </a:cubicBezTo>
                  <a:cubicBezTo>
                    <a:pt x="3242" y="166"/>
                    <a:pt x="3746" y="83"/>
                    <a:pt x="4402" y="42"/>
                  </a:cubicBezTo>
                  <a:cubicBezTo>
                    <a:pt x="5057" y="0"/>
                    <a:pt x="5864" y="0"/>
                    <a:pt x="6872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5" name="Google Shape;3115;p122"/>
            <p:cNvSpPr/>
            <p:nvPr/>
          </p:nvSpPr>
          <p:spPr>
            <a:xfrm>
              <a:off x="1885207" y="1769758"/>
              <a:ext cx="310050" cy="758837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5050"/>
                  </a:lnTo>
                  <a:cubicBezTo>
                    <a:pt x="0" y="4309"/>
                    <a:pt x="0" y="3717"/>
                    <a:pt x="76" y="3235"/>
                  </a:cubicBezTo>
                  <a:cubicBezTo>
                    <a:pt x="151" y="2753"/>
                    <a:pt x="303" y="2383"/>
                    <a:pt x="606" y="2086"/>
                  </a:cubicBezTo>
                  <a:cubicBezTo>
                    <a:pt x="986" y="1659"/>
                    <a:pt x="1589" y="1277"/>
                    <a:pt x="2357" y="963"/>
                  </a:cubicBezTo>
                  <a:cubicBezTo>
                    <a:pt x="3126" y="649"/>
                    <a:pt x="4060" y="403"/>
                    <a:pt x="5106" y="247"/>
                  </a:cubicBezTo>
                  <a:cubicBezTo>
                    <a:pt x="5832" y="124"/>
                    <a:pt x="6738" y="62"/>
                    <a:pt x="7917" y="31"/>
                  </a:cubicBezTo>
                  <a:cubicBezTo>
                    <a:pt x="9096" y="0"/>
                    <a:pt x="10547" y="0"/>
                    <a:pt x="1236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16" name="Google Shape;3116;p122"/>
            <p:cNvCxnSpPr/>
            <p:nvPr/>
          </p:nvCxnSpPr>
          <p:spPr>
            <a:xfrm>
              <a:off x="2159142" y="1769371"/>
              <a:ext cx="129995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117" name="Google Shape;3117;p122"/>
            <p:cNvSpPr/>
            <p:nvPr/>
          </p:nvSpPr>
          <p:spPr>
            <a:xfrm>
              <a:off x="2980180" y="1761279"/>
              <a:ext cx="279100" cy="41064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333"/>
                  </a:lnTo>
                  <a:cubicBezTo>
                    <a:pt x="0" y="7963"/>
                    <a:pt x="0" y="6868"/>
                    <a:pt x="84" y="5978"/>
                  </a:cubicBezTo>
                  <a:cubicBezTo>
                    <a:pt x="168" y="5088"/>
                    <a:pt x="336" y="4403"/>
                    <a:pt x="673" y="3855"/>
                  </a:cubicBezTo>
                  <a:cubicBezTo>
                    <a:pt x="1096" y="3066"/>
                    <a:pt x="1765" y="2360"/>
                    <a:pt x="2618" y="1780"/>
                  </a:cubicBezTo>
                  <a:cubicBezTo>
                    <a:pt x="3472" y="1199"/>
                    <a:pt x="4511" y="745"/>
                    <a:pt x="5672" y="457"/>
                  </a:cubicBezTo>
                  <a:cubicBezTo>
                    <a:pt x="6478" y="229"/>
                    <a:pt x="7486" y="114"/>
                    <a:pt x="8795" y="57"/>
                  </a:cubicBezTo>
                  <a:cubicBezTo>
                    <a:pt x="10105" y="0"/>
                    <a:pt x="11717" y="0"/>
                    <a:pt x="1373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18" name="Google Shape;3118;p122"/>
            <p:cNvCxnSpPr/>
            <p:nvPr/>
          </p:nvCxnSpPr>
          <p:spPr>
            <a:xfrm>
              <a:off x="3263718" y="1760541"/>
              <a:ext cx="70256" cy="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119" name="Google Shape;3119;p122"/>
            <p:cNvSpPr/>
            <p:nvPr/>
          </p:nvSpPr>
          <p:spPr>
            <a:xfrm rot="10800000">
              <a:off x="2422639" y="1971800"/>
              <a:ext cx="557657" cy="56539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6778"/>
                  </a:lnTo>
                  <a:cubicBezTo>
                    <a:pt x="0" y="5784"/>
                    <a:pt x="0" y="4988"/>
                    <a:pt x="42" y="4342"/>
                  </a:cubicBezTo>
                  <a:cubicBezTo>
                    <a:pt x="84" y="3695"/>
                    <a:pt x="168" y="3198"/>
                    <a:pt x="337" y="2800"/>
                  </a:cubicBezTo>
                  <a:cubicBezTo>
                    <a:pt x="548" y="2227"/>
                    <a:pt x="883" y="1714"/>
                    <a:pt x="1311" y="1293"/>
                  </a:cubicBezTo>
                  <a:cubicBezTo>
                    <a:pt x="1738" y="871"/>
                    <a:pt x="2258" y="541"/>
                    <a:pt x="2839" y="332"/>
                  </a:cubicBezTo>
                  <a:cubicBezTo>
                    <a:pt x="3242" y="166"/>
                    <a:pt x="3746" y="83"/>
                    <a:pt x="4402" y="42"/>
                  </a:cubicBezTo>
                  <a:cubicBezTo>
                    <a:pt x="5057" y="0"/>
                    <a:pt x="5864" y="0"/>
                    <a:pt x="6872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0" name="Google Shape;3120;p122"/>
            <p:cNvSpPr/>
            <p:nvPr/>
          </p:nvSpPr>
          <p:spPr>
            <a:xfrm flipH="1" rot="10800000">
              <a:off x="3473253" y="1228982"/>
              <a:ext cx="209461" cy="130047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2947"/>
                  </a:lnTo>
                  <a:cubicBezTo>
                    <a:pt x="0" y="2515"/>
                    <a:pt x="0" y="2169"/>
                    <a:pt x="112" y="1888"/>
                  </a:cubicBezTo>
                  <a:cubicBezTo>
                    <a:pt x="224" y="1607"/>
                    <a:pt x="448" y="1390"/>
                    <a:pt x="897" y="1217"/>
                  </a:cubicBezTo>
                  <a:cubicBezTo>
                    <a:pt x="1460" y="968"/>
                    <a:pt x="2351" y="745"/>
                    <a:pt x="3489" y="562"/>
                  </a:cubicBezTo>
                  <a:cubicBezTo>
                    <a:pt x="4627" y="379"/>
                    <a:pt x="6010" y="235"/>
                    <a:pt x="7558" y="144"/>
                  </a:cubicBezTo>
                  <a:cubicBezTo>
                    <a:pt x="8632" y="72"/>
                    <a:pt x="9974" y="36"/>
                    <a:pt x="11719" y="18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1" name="Google Shape;3121;p122"/>
            <p:cNvSpPr/>
            <p:nvPr/>
          </p:nvSpPr>
          <p:spPr>
            <a:xfrm rot="10800000">
              <a:off x="3804612" y="1337309"/>
              <a:ext cx="209460" cy="119214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3215"/>
                  </a:lnTo>
                  <a:cubicBezTo>
                    <a:pt x="0" y="2743"/>
                    <a:pt x="0" y="2366"/>
                    <a:pt x="112" y="2059"/>
                  </a:cubicBezTo>
                  <a:cubicBezTo>
                    <a:pt x="224" y="1753"/>
                    <a:pt x="448" y="1517"/>
                    <a:pt x="897" y="1328"/>
                  </a:cubicBezTo>
                  <a:cubicBezTo>
                    <a:pt x="1460" y="1056"/>
                    <a:pt x="2351" y="813"/>
                    <a:pt x="3489" y="613"/>
                  </a:cubicBezTo>
                  <a:cubicBezTo>
                    <a:pt x="4627" y="413"/>
                    <a:pt x="6010" y="257"/>
                    <a:pt x="7558" y="158"/>
                  </a:cubicBezTo>
                  <a:cubicBezTo>
                    <a:pt x="8632" y="79"/>
                    <a:pt x="9974" y="39"/>
                    <a:pt x="11719" y="20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2" name="Google Shape;3122;p122"/>
            <p:cNvSpPr/>
            <p:nvPr/>
          </p:nvSpPr>
          <p:spPr>
            <a:xfrm>
              <a:off x="3366213" y="1672379"/>
              <a:ext cx="209460" cy="20946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3" name="Google Shape;3123;p122"/>
            <p:cNvSpPr/>
            <p:nvPr/>
          </p:nvSpPr>
          <p:spPr>
            <a:xfrm>
              <a:off x="2324079" y="1671286"/>
              <a:ext cx="209460" cy="209461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4" name="Google Shape;3124;p122"/>
            <p:cNvSpPr/>
            <p:nvPr/>
          </p:nvSpPr>
          <p:spPr>
            <a:xfrm>
              <a:off x="2324079" y="1117413"/>
              <a:ext cx="209460" cy="20946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5" name="Google Shape;3125;p122"/>
            <p:cNvSpPr/>
            <p:nvPr/>
          </p:nvSpPr>
          <p:spPr>
            <a:xfrm>
              <a:off x="3265623" y="1364759"/>
              <a:ext cx="410640" cy="209461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6" name="Google Shape;3126;p122"/>
            <p:cNvSpPr txBox="1"/>
            <p:nvPr/>
          </p:nvSpPr>
          <p:spPr>
            <a:xfrm>
              <a:off x="3278507" y="1365967"/>
              <a:ext cx="401431" cy="215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000"/>
                <a:buFont typeface="Helvetica Neue"/>
                <a:buNone/>
              </a:pPr>
              <a:r>
                <a:rPr b="1" i="0" lang="ru-RU" sz="10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tanh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122"/>
            <p:cNvSpPr/>
            <p:nvPr/>
          </p:nvSpPr>
          <p:spPr>
            <a:xfrm>
              <a:off x="1296271" y="1117413"/>
              <a:ext cx="209461" cy="20946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8" name="Google Shape;3128;p122"/>
            <p:cNvSpPr/>
            <p:nvPr/>
          </p:nvSpPr>
          <p:spPr>
            <a:xfrm>
              <a:off x="1234802" y="2078546"/>
              <a:ext cx="332399" cy="224936"/>
            </a:xfrm>
            <a:prstGeom prst="rect">
              <a:avLst/>
            </a:prstGeom>
            <a:solidFill>
              <a:srgbClr val="4169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9" name="Google Shape;3129;p122"/>
            <p:cNvSpPr/>
            <p:nvPr/>
          </p:nvSpPr>
          <p:spPr>
            <a:xfrm>
              <a:off x="1728080" y="2080480"/>
              <a:ext cx="332399" cy="224936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0" name="Google Shape;3130;p122"/>
            <p:cNvSpPr/>
            <p:nvPr/>
          </p:nvSpPr>
          <p:spPr>
            <a:xfrm>
              <a:off x="2809592" y="2078546"/>
              <a:ext cx="332400" cy="224936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1" name="Google Shape;3131;p122"/>
            <p:cNvSpPr/>
            <p:nvPr/>
          </p:nvSpPr>
          <p:spPr>
            <a:xfrm>
              <a:off x="2215131" y="2080480"/>
              <a:ext cx="439809" cy="224936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2" name="Google Shape;3132;p122"/>
            <p:cNvSpPr txBox="1"/>
            <p:nvPr/>
          </p:nvSpPr>
          <p:spPr>
            <a:xfrm>
              <a:off x="2214721" y="2082930"/>
              <a:ext cx="446772" cy="219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b="1" i="0" lang="ru-RU" sz="1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tanh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122"/>
            <p:cNvSpPr txBox="1"/>
            <p:nvPr/>
          </p:nvSpPr>
          <p:spPr>
            <a:xfrm>
              <a:off x="4599215" y="2271615"/>
              <a:ext cx="130832" cy="17936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44822" l="-49994" r="-5908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122"/>
            <p:cNvSpPr txBox="1"/>
            <p:nvPr/>
          </p:nvSpPr>
          <p:spPr>
            <a:xfrm>
              <a:off x="464485" y="2265686"/>
              <a:ext cx="274338" cy="17936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44822" l="-24437" r="-4665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122"/>
            <p:cNvSpPr txBox="1"/>
            <p:nvPr/>
          </p:nvSpPr>
          <p:spPr>
            <a:xfrm>
              <a:off x="964986" y="3050624"/>
              <a:ext cx="127921" cy="13325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95449" l="-38088" r="-6665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122"/>
            <p:cNvSpPr txBox="1"/>
            <p:nvPr/>
          </p:nvSpPr>
          <p:spPr>
            <a:xfrm>
              <a:off x="4566505" y="986905"/>
              <a:ext cx="147969" cy="17612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44822" l="-45823" r="-4582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122"/>
            <p:cNvSpPr txBox="1"/>
            <p:nvPr/>
          </p:nvSpPr>
          <p:spPr>
            <a:xfrm>
              <a:off x="470529" y="953038"/>
              <a:ext cx="291474" cy="17612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48268" l="-22909" r="-3749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122"/>
            <p:cNvSpPr/>
            <p:nvPr/>
          </p:nvSpPr>
          <p:spPr>
            <a:xfrm>
              <a:off x="957853" y="3723156"/>
              <a:ext cx="3398233" cy="2392599"/>
            </a:xfrm>
            <a:prstGeom prst="roundRect">
              <a:avLst>
                <a:gd fmla="val 12399" name="adj"/>
              </a:avLst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39" name="Google Shape;3139;p122"/>
            <p:cNvCxnSpPr/>
            <p:nvPr/>
          </p:nvCxnSpPr>
          <p:spPr>
            <a:xfrm>
              <a:off x="698113" y="4076736"/>
              <a:ext cx="4191365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140" name="Google Shape;3140;p122"/>
            <p:cNvCxnSpPr/>
            <p:nvPr/>
          </p:nvCxnSpPr>
          <p:spPr>
            <a:xfrm>
              <a:off x="1869515" y="5797250"/>
              <a:ext cx="1840775" cy="1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3141" name="Google Shape;3141;p122"/>
            <p:cNvCxnSpPr/>
            <p:nvPr/>
          </p:nvCxnSpPr>
          <p:spPr>
            <a:xfrm rot="10800000">
              <a:off x="1817857" y="4757086"/>
              <a:ext cx="67348" cy="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142" name="Google Shape;3142;p122"/>
            <p:cNvSpPr/>
            <p:nvPr/>
          </p:nvSpPr>
          <p:spPr>
            <a:xfrm rot="10800000">
              <a:off x="1756206" y="4989418"/>
              <a:ext cx="1184136" cy="58455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6598"/>
                  </a:lnTo>
                  <a:cubicBezTo>
                    <a:pt x="0" y="5630"/>
                    <a:pt x="0" y="4855"/>
                    <a:pt x="20" y="4226"/>
                  </a:cubicBezTo>
                  <a:cubicBezTo>
                    <a:pt x="40" y="3597"/>
                    <a:pt x="80" y="3113"/>
                    <a:pt x="160" y="2726"/>
                  </a:cubicBezTo>
                  <a:cubicBezTo>
                    <a:pt x="260" y="2167"/>
                    <a:pt x="419" y="1668"/>
                    <a:pt x="621" y="1258"/>
                  </a:cubicBezTo>
                  <a:cubicBezTo>
                    <a:pt x="824" y="848"/>
                    <a:pt x="1070" y="526"/>
                    <a:pt x="1345" y="323"/>
                  </a:cubicBezTo>
                  <a:cubicBezTo>
                    <a:pt x="1537" y="162"/>
                    <a:pt x="1776" y="81"/>
                    <a:pt x="2086" y="40"/>
                  </a:cubicBezTo>
                  <a:cubicBezTo>
                    <a:pt x="2397" y="0"/>
                    <a:pt x="2779" y="0"/>
                    <a:pt x="325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3" name="Google Shape;3143;p122"/>
            <p:cNvSpPr txBox="1"/>
            <p:nvPr/>
          </p:nvSpPr>
          <p:spPr>
            <a:xfrm>
              <a:off x="4322475" y="3168438"/>
              <a:ext cx="130833" cy="17936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44822" l="-49994" r="-5908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122"/>
            <p:cNvSpPr txBox="1"/>
            <p:nvPr/>
          </p:nvSpPr>
          <p:spPr>
            <a:xfrm>
              <a:off x="433507" y="3813030"/>
              <a:ext cx="274339" cy="17936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43326" l="-24437" r="-4665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122"/>
            <p:cNvSpPr/>
            <p:nvPr/>
          </p:nvSpPr>
          <p:spPr>
            <a:xfrm rot="10800000">
              <a:off x="4514545" y="3345711"/>
              <a:ext cx="45719" cy="73328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3215"/>
                  </a:lnTo>
                  <a:cubicBezTo>
                    <a:pt x="0" y="2743"/>
                    <a:pt x="0" y="2366"/>
                    <a:pt x="112" y="2059"/>
                  </a:cubicBezTo>
                  <a:cubicBezTo>
                    <a:pt x="224" y="1753"/>
                    <a:pt x="448" y="1517"/>
                    <a:pt x="897" y="1328"/>
                  </a:cubicBezTo>
                  <a:cubicBezTo>
                    <a:pt x="1460" y="1056"/>
                    <a:pt x="2351" y="813"/>
                    <a:pt x="3489" y="613"/>
                  </a:cubicBezTo>
                  <a:cubicBezTo>
                    <a:pt x="4627" y="413"/>
                    <a:pt x="6010" y="257"/>
                    <a:pt x="7558" y="158"/>
                  </a:cubicBezTo>
                  <a:cubicBezTo>
                    <a:pt x="8632" y="79"/>
                    <a:pt x="9974" y="39"/>
                    <a:pt x="11719" y="20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6" name="Google Shape;3146;p122"/>
            <p:cNvSpPr/>
            <p:nvPr/>
          </p:nvSpPr>
          <p:spPr>
            <a:xfrm flipH="1" rot="10800000">
              <a:off x="1248496" y="4811080"/>
              <a:ext cx="312017" cy="76365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5050"/>
                  </a:lnTo>
                  <a:cubicBezTo>
                    <a:pt x="0" y="4309"/>
                    <a:pt x="0" y="3717"/>
                    <a:pt x="76" y="3235"/>
                  </a:cubicBezTo>
                  <a:cubicBezTo>
                    <a:pt x="151" y="2753"/>
                    <a:pt x="303" y="2383"/>
                    <a:pt x="606" y="2086"/>
                  </a:cubicBezTo>
                  <a:cubicBezTo>
                    <a:pt x="986" y="1659"/>
                    <a:pt x="1589" y="1277"/>
                    <a:pt x="2357" y="963"/>
                  </a:cubicBezTo>
                  <a:cubicBezTo>
                    <a:pt x="3126" y="649"/>
                    <a:pt x="4060" y="403"/>
                    <a:pt x="5106" y="247"/>
                  </a:cubicBezTo>
                  <a:cubicBezTo>
                    <a:pt x="5832" y="124"/>
                    <a:pt x="6738" y="62"/>
                    <a:pt x="7917" y="31"/>
                  </a:cubicBezTo>
                  <a:cubicBezTo>
                    <a:pt x="9096" y="0"/>
                    <a:pt x="10547" y="0"/>
                    <a:pt x="1236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7" name="Google Shape;3147;p122"/>
            <p:cNvSpPr/>
            <p:nvPr/>
          </p:nvSpPr>
          <p:spPr>
            <a:xfrm flipH="1">
              <a:off x="939386" y="4076736"/>
              <a:ext cx="312017" cy="76365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5050"/>
                  </a:lnTo>
                  <a:cubicBezTo>
                    <a:pt x="0" y="4309"/>
                    <a:pt x="0" y="3717"/>
                    <a:pt x="76" y="3235"/>
                  </a:cubicBezTo>
                  <a:cubicBezTo>
                    <a:pt x="151" y="2753"/>
                    <a:pt x="303" y="2383"/>
                    <a:pt x="606" y="2086"/>
                  </a:cubicBezTo>
                  <a:cubicBezTo>
                    <a:pt x="986" y="1659"/>
                    <a:pt x="1589" y="1277"/>
                    <a:pt x="2357" y="963"/>
                  </a:cubicBezTo>
                  <a:cubicBezTo>
                    <a:pt x="3126" y="649"/>
                    <a:pt x="4060" y="403"/>
                    <a:pt x="5106" y="247"/>
                  </a:cubicBezTo>
                  <a:cubicBezTo>
                    <a:pt x="5832" y="124"/>
                    <a:pt x="6738" y="62"/>
                    <a:pt x="7917" y="31"/>
                  </a:cubicBezTo>
                  <a:cubicBezTo>
                    <a:pt x="9096" y="0"/>
                    <a:pt x="10547" y="0"/>
                    <a:pt x="1236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8" name="Google Shape;3148;p122"/>
            <p:cNvSpPr/>
            <p:nvPr/>
          </p:nvSpPr>
          <p:spPr>
            <a:xfrm flipH="1">
              <a:off x="1382249" y="4077177"/>
              <a:ext cx="312017" cy="14566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2648"/>
                  </a:lnTo>
                  <a:cubicBezTo>
                    <a:pt x="0" y="2259"/>
                    <a:pt x="0" y="1948"/>
                    <a:pt x="76" y="1696"/>
                  </a:cubicBezTo>
                  <a:cubicBezTo>
                    <a:pt x="151" y="1443"/>
                    <a:pt x="303" y="1249"/>
                    <a:pt x="606" y="1094"/>
                  </a:cubicBezTo>
                  <a:cubicBezTo>
                    <a:pt x="986" y="870"/>
                    <a:pt x="1589" y="669"/>
                    <a:pt x="2357" y="505"/>
                  </a:cubicBezTo>
                  <a:cubicBezTo>
                    <a:pt x="3126" y="340"/>
                    <a:pt x="4060" y="211"/>
                    <a:pt x="5106" y="130"/>
                  </a:cubicBezTo>
                  <a:cubicBezTo>
                    <a:pt x="5832" y="65"/>
                    <a:pt x="6738" y="32"/>
                    <a:pt x="7917" y="16"/>
                  </a:cubicBezTo>
                  <a:cubicBezTo>
                    <a:pt x="9096" y="0"/>
                    <a:pt x="10547" y="0"/>
                    <a:pt x="12361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9" name="Google Shape;3149;p122"/>
            <p:cNvSpPr/>
            <p:nvPr/>
          </p:nvSpPr>
          <p:spPr>
            <a:xfrm>
              <a:off x="1257660" y="5573612"/>
              <a:ext cx="506067" cy="763649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5050"/>
                  </a:lnTo>
                  <a:cubicBezTo>
                    <a:pt x="0" y="4309"/>
                    <a:pt x="0" y="3717"/>
                    <a:pt x="42" y="3235"/>
                  </a:cubicBezTo>
                  <a:cubicBezTo>
                    <a:pt x="84" y="2753"/>
                    <a:pt x="168" y="2383"/>
                    <a:pt x="337" y="2086"/>
                  </a:cubicBezTo>
                  <a:cubicBezTo>
                    <a:pt x="548" y="1659"/>
                    <a:pt x="883" y="1277"/>
                    <a:pt x="1311" y="963"/>
                  </a:cubicBezTo>
                  <a:cubicBezTo>
                    <a:pt x="1738" y="649"/>
                    <a:pt x="2258" y="403"/>
                    <a:pt x="2839" y="247"/>
                  </a:cubicBezTo>
                  <a:cubicBezTo>
                    <a:pt x="3242" y="124"/>
                    <a:pt x="3746" y="62"/>
                    <a:pt x="4402" y="31"/>
                  </a:cubicBezTo>
                  <a:cubicBezTo>
                    <a:pt x="5057" y="0"/>
                    <a:pt x="5864" y="0"/>
                    <a:pt x="6872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0" name="Google Shape;3150;p122"/>
            <p:cNvSpPr/>
            <p:nvPr/>
          </p:nvSpPr>
          <p:spPr>
            <a:xfrm flipH="1" rot="10800000">
              <a:off x="1694178" y="5670214"/>
              <a:ext cx="210790" cy="127058"/>
            </a:xfrm>
            <a:custGeom>
              <a:rect b="b" l="l" r="r" t="t"/>
              <a:pathLst>
                <a:path extrusionOk="0" h="21600" w="21600">
                  <a:moveTo>
                    <a:pt x="0" y="19848"/>
                  </a:moveTo>
                  <a:cubicBezTo>
                    <a:pt x="0" y="20140"/>
                    <a:pt x="0" y="20432"/>
                    <a:pt x="0" y="20724"/>
                  </a:cubicBezTo>
                  <a:cubicBezTo>
                    <a:pt x="0" y="21016"/>
                    <a:pt x="0" y="21308"/>
                    <a:pt x="0" y="21600"/>
                  </a:cubicBezTo>
                  <a:cubicBezTo>
                    <a:pt x="0" y="18431"/>
                    <a:pt x="0" y="15895"/>
                    <a:pt x="112" y="13835"/>
                  </a:cubicBezTo>
                  <a:cubicBezTo>
                    <a:pt x="224" y="11775"/>
                    <a:pt x="448" y="10191"/>
                    <a:pt x="897" y="8923"/>
                  </a:cubicBezTo>
                  <a:cubicBezTo>
                    <a:pt x="1178" y="8009"/>
                    <a:pt x="1542" y="7144"/>
                    <a:pt x="1978" y="6339"/>
                  </a:cubicBezTo>
                  <a:cubicBezTo>
                    <a:pt x="2413" y="5535"/>
                    <a:pt x="2920" y="4790"/>
                    <a:pt x="3489" y="4119"/>
                  </a:cubicBezTo>
                  <a:cubicBezTo>
                    <a:pt x="4627" y="2776"/>
                    <a:pt x="6010" y="1724"/>
                    <a:pt x="7558" y="1058"/>
                  </a:cubicBezTo>
                  <a:cubicBezTo>
                    <a:pt x="8632" y="529"/>
                    <a:pt x="9974" y="265"/>
                    <a:pt x="11719" y="132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1" name="Google Shape;3151;p122"/>
            <p:cNvSpPr/>
            <p:nvPr/>
          </p:nvSpPr>
          <p:spPr>
            <a:xfrm>
              <a:off x="1263921" y="5796879"/>
              <a:ext cx="797312" cy="109407"/>
            </a:xfrm>
            <a:custGeom>
              <a:rect b="b" l="l" r="r" t="t"/>
              <a:pathLst>
                <a:path extrusionOk="0" h="21230" w="21600">
                  <a:moveTo>
                    <a:pt x="0" y="21230"/>
                  </a:moveTo>
                  <a:cubicBezTo>
                    <a:pt x="3535" y="13702"/>
                    <a:pt x="7146" y="8145"/>
                    <a:pt x="10800" y="4609"/>
                  </a:cubicBezTo>
                  <a:cubicBezTo>
                    <a:pt x="14379" y="1145"/>
                    <a:pt x="17989" y="-370"/>
                    <a:pt x="21600" y="76"/>
                  </a:cubicBez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2" name="Google Shape;3152;p122"/>
            <p:cNvSpPr/>
            <p:nvPr/>
          </p:nvSpPr>
          <p:spPr>
            <a:xfrm rot="10800000">
              <a:off x="2050984" y="4934426"/>
              <a:ext cx="210789" cy="63906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6035"/>
                  </a:lnTo>
                  <a:cubicBezTo>
                    <a:pt x="0" y="5149"/>
                    <a:pt x="0" y="4441"/>
                    <a:pt x="112" y="3866"/>
                  </a:cubicBezTo>
                  <a:cubicBezTo>
                    <a:pt x="224" y="3290"/>
                    <a:pt x="448" y="2847"/>
                    <a:pt x="897" y="2493"/>
                  </a:cubicBezTo>
                  <a:cubicBezTo>
                    <a:pt x="1460" y="1982"/>
                    <a:pt x="2351" y="1526"/>
                    <a:pt x="3489" y="1151"/>
                  </a:cubicBezTo>
                  <a:cubicBezTo>
                    <a:pt x="4627" y="776"/>
                    <a:pt x="6010" y="482"/>
                    <a:pt x="7558" y="296"/>
                  </a:cubicBezTo>
                  <a:cubicBezTo>
                    <a:pt x="8632" y="148"/>
                    <a:pt x="9974" y="74"/>
                    <a:pt x="11719" y="37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3" name="Google Shape;3153;p122"/>
            <p:cNvSpPr/>
            <p:nvPr/>
          </p:nvSpPr>
          <p:spPr>
            <a:xfrm flipH="1">
              <a:off x="1886687" y="4756801"/>
              <a:ext cx="375085" cy="41353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333"/>
                  </a:lnTo>
                  <a:cubicBezTo>
                    <a:pt x="0" y="7963"/>
                    <a:pt x="0" y="6868"/>
                    <a:pt x="72" y="5978"/>
                  </a:cubicBezTo>
                  <a:cubicBezTo>
                    <a:pt x="144" y="5088"/>
                    <a:pt x="288" y="4403"/>
                    <a:pt x="577" y="3855"/>
                  </a:cubicBezTo>
                  <a:cubicBezTo>
                    <a:pt x="939" y="3066"/>
                    <a:pt x="1513" y="2360"/>
                    <a:pt x="2245" y="1780"/>
                  </a:cubicBezTo>
                  <a:cubicBezTo>
                    <a:pt x="2977" y="1199"/>
                    <a:pt x="3867" y="745"/>
                    <a:pt x="4863" y="457"/>
                  </a:cubicBezTo>
                  <a:cubicBezTo>
                    <a:pt x="5554" y="229"/>
                    <a:pt x="6418" y="114"/>
                    <a:pt x="7541" y="57"/>
                  </a:cubicBezTo>
                  <a:cubicBezTo>
                    <a:pt x="8664" y="0"/>
                    <a:pt x="10046" y="0"/>
                    <a:pt x="11773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4" name="Google Shape;3154;p122"/>
            <p:cNvSpPr/>
            <p:nvPr/>
          </p:nvSpPr>
          <p:spPr>
            <a:xfrm flipH="1" rot="-5401985">
              <a:off x="3175306" y="4547976"/>
              <a:ext cx="211153" cy="67799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7" y="5688"/>
                  </a:lnTo>
                  <a:cubicBezTo>
                    <a:pt x="37" y="4854"/>
                    <a:pt x="37" y="4186"/>
                    <a:pt x="149" y="3644"/>
                  </a:cubicBezTo>
                  <a:cubicBezTo>
                    <a:pt x="261" y="3101"/>
                    <a:pt x="485" y="2684"/>
                    <a:pt x="932" y="2350"/>
                  </a:cubicBezTo>
                  <a:cubicBezTo>
                    <a:pt x="1495" y="1869"/>
                    <a:pt x="2385" y="1438"/>
                    <a:pt x="3520" y="1085"/>
                  </a:cubicBezTo>
                  <a:cubicBezTo>
                    <a:pt x="4656" y="731"/>
                    <a:pt x="6037" y="454"/>
                    <a:pt x="7583" y="279"/>
                  </a:cubicBezTo>
                  <a:cubicBezTo>
                    <a:pt x="8655" y="139"/>
                    <a:pt x="9994" y="70"/>
                    <a:pt x="11736" y="35"/>
                  </a:cubicBezTo>
                  <a:cubicBezTo>
                    <a:pt x="13478" y="0"/>
                    <a:pt x="15622" y="0"/>
                    <a:pt x="18302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55" name="Google Shape;3155;p122"/>
            <p:cNvCxnSpPr/>
            <p:nvPr/>
          </p:nvCxnSpPr>
          <p:spPr>
            <a:xfrm>
              <a:off x="3617514" y="4779299"/>
              <a:ext cx="71369" cy="1902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156" name="Google Shape;3156;p122"/>
            <p:cNvCxnSpPr/>
            <p:nvPr/>
          </p:nvCxnSpPr>
          <p:spPr>
            <a:xfrm flipH="1" rot="10800000">
              <a:off x="2940172" y="4191162"/>
              <a:ext cx="1" cy="1172712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157" name="Google Shape;3157;p122"/>
            <p:cNvSpPr/>
            <p:nvPr/>
          </p:nvSpPr>
          <p:spPr>
            <a:xfrm>
              <a:off x="2731646" y="4493079"/>
              <a:ext cx="413245" cy="210789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8" name="Google Shape;3158;p122"/>
            <p:cNvSpPr/>
            <p:nvPr/>
          </p:nvSpPr>
          <p:spPr>
            <a:xfrm>
              <a:off x="1593327" y="4675498"/>
              <a:ext cx="210789" cy="210789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9" name="Google Shape;3159;p122"/>
            <p:cNvSpPr/>
            <p:nvPr/>
          </p:nvSpPr>
          <p:spPr>
            <a:xfrm>
              <a:off x="2830310" y="3975344"/>
              <a:ext cx="210789" cy="21079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0" name="Google Shape;3160;p122"/>
            <p:cNvSpPr/>
            <p:nvPr/>
          </p:nvSpPr>
          <p:spPr>
            <a:xfrm>
              <a:off x="3741129" y="3975344"/>
              <a:ext cx="210789" cy="210790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1" name="Google Shape;3161;p122"/>
            <p:cNvSpPr/>
            <p:nvPr/>
          </p:nvSpPr>
          <p:spPr>
            <a:xfrm>
              <a:off x="2790481" y="5087511"/>
              <a:ext cx="334507" cy="226362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2" name="Google Shape;3162;p122"/>
            <p:cNvSpPr/>
            <p:nvPr/>
          </p:nvSpPr>
          <p:spPr>
            <a:xfrm>
              <a:off x="2081450" y="5087511"/>
              <a:ext cx="334507" cy="226362"/>
            </a:xfrm>
            <a:prstGeom prst="rect">
              <a:avLst/>
            </a:prstGeom>
            <a:solidFill>
              <a:srgbClr val="4169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3" name="Google Shape;3163;p122"/>
            <p:cNvSpPr/>
            <p:nvPr/>
          </p:nvSpPr>
          <p:spPr>
            <a:xfrm rot="10800000">
              <a:off x="3693805" y="4318526"/>
              <a:ext cx="151942" cy="148003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2606"/>
                  </a:lnTo>
                  <a:cubicBezTo>
                    <a:pt x="0" y="2223"/>
                    <a:pt x="0" y="1918"/>
                    <a:pt x="112" y="1669"/>
                  </a:cubicBezTo>
                  <a:cubicBezTo>
                    <a:pt x="224" y="1421"/>
                    <a:pt x="448" y="1229"/>
                    <a:pt x="897" y="1076"/>
                  </a:cubicBezTo>
                  <a:cubicBezTo>
                    <a:pt x="1460" y="856"/>
                    <a:pt x="2351" y="659"/>
                    <a:pt x="3489" y="497"/>
                  </a:cubicBezTo>
                  <a:cubicBezTo>
                    <a:pt x="4627" y="335"/>
                    <a:pt x="6010" y="208"/>
                    <a:pt x="7558" y="128"/>
                  </a:cubicBezTo>
                  <a:cubicBezTo>
                    <a:pt x="8632" y="64"/>
                    <a:pt x="9974" y="32"/>
                    <a:pt x="11719" y="16"/>
                  </a:cubicBezTo>
                  <a:cubicBezTo>
                    <a:pt x="13464" y="0"/>
                    <a:pt x="15612" y="0"/>
                    <a:pt x="18297" y="0"/>
                  </a:cubicBezTo>
                  <a:lnTo>
                    <a:pt x="21600" y="0"/>
                  </a:lnTo>
                </a:path>
              </a:pathLst>
            </a:cu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4" name="Google Shape;3164;p122"/>
            <p:cNvSpPr/>
            <p:nvPr/>
          </p:nvSpPr>
          <p:spPr>
            <a:xfrm>
              <a:off x="3625224" y="5087511"/>
              <a:ext cx="442599" cy="226362"/>
            </a:xfrm>
            <a:prstGeom prst="rect">
              <a:avLst/>
            </a:prstGeom>
            <a:solidFill>
              <a:srgbClr val="436AA7"/>
            </a:solidFill>
            <a:ln cap="flat" cmpd="sng" w="12700">
              <a:solidFill>
                <a:srgbClr val="1954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5" name="Google Shape;3165;p122"/>
            <p:cNvSpPr txBox="1"/>
            <p:nvPr/>
          </p:nvSpPr>
          <p:spPr>
            <a:xfrm>
              <a:off x="3642740" y="5090057"/>
              <a:ext cx="425945" cy="213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b="1" i="0" lang="ru-RU" sz="1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tanh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122"/>
            <p:cNvSpPr/>
            <p:nvPr/>
          </p:nvSpPr>
          <p:spPr>
            <a:xfrm>
              <a:off x="3740746" y="4676337"/>
              <a:ext cx="210789" cy="210789"/>
            </a:xfrm>
            <a:prstGeom prst="ellipse">
              <a:avLst/>
            </a:prstGeom>
            <a:solidFill>
              <a:srgbClr val="DEDA8C"/>
            </a:solidFill>
            <a:ln cap="flat" cmpd="sng" w="12700">
              <a:solidFill>
                <a:srgbClr val="C6C00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167" name="Google Shape;3167;p122"/>
            <p:cNvCxnSpPr/>
            <p:nvPr/>
          </p:nvCxnSpPr>
          <p:spPr>
            <a:xfrm flipH="1" rot="10800000">
              <a:off x="3846523" y="4203943"/>
              <a:ext cx="1" cy="130819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168" name="Google Shape;3168;p122"/>
            <p:cNvSpPr txBox="1"/>
            <p:nvPr/>
          </p:nvSpPr>
          <p:spPr>
            <a:xfrm>
              <a:off x="1040388" y="6276971"/>
              <a:ext cx="127921" cy="13326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90901" l="-38089" r="-6189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122"/>
            <p:cNvSpPr txBox="1"/>
            <p:nvPr/>
          </p:nvSpPr>
          <p:spPr>
            <a:xfrm>
              <a:off x="1352519" y="2069254"/>
              <a:ext cx="96203" cy="83821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164277" l="-49992" r="-6248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122"/>
            <p:cNvSpPr txBox="1"/>
            <p:nvPr/>
          </p:nvSpPr>
          <p:spPr>
            <a:xfrm>
              <a:off x="1845797" y="2071188"/>
              <a:ext cx="96203" cy="83821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-164277" l="-49992" r="-6248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122"/>
            <p:cNvSpPr txBox="1"/>
            <p:nvPr/>
          </p:nvSpPr>
          <p:spPr>
            <a:xfrm>
              <a:off x="2927308" y="2069254"/>
              <a:ext cx="96204" cy="83821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-164277" l="-49992" r="-6248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122"/>
            <p:cNvSpPr txBox="1"/>
            <p:nvPr/>
          </p:nvSpPr>
          <p:spPr>
            <a:xfrm>
              <a:off x="2340985" y="1085610"/>
              <a:ext cx="178552" cy="265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122"/>
            <p:cNvSpPr txBox="1"/>
            <p:nvPr/>
          </p:nvSpPr>
          <p:spPr>
            <a:xfrm rot="-2699517">
              <a:off x="1307862" y="1086879"/>
              <a:ext cx="178553" cy="265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122"/>
            <p:cNvSpPr txBox="1"/>
            <p:nvPr/>
          </p:nvSpPr>
          <p:spPr>
            <a:xfrm rot="-2699517">
              <a:off x="2336477" y="1636942"/>
              <a:ext cx="178553" cy="265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122"/>
            <p:cNvSpPr txBox="1"/>
            <p:nvPr/>
          </p:nvSpPr>
          <p:spPr>
            <a:xfrm rot="-2699517">
              <a:off x="3379707" y="1642657"/>
              <a:ext cx="178553" cy="265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122"/>
            <p:cNvSpPr txBox="1"/>
            <p:nvPr/>
          </p:nvSpPr>
          <p:spPr>
            <a:xfrm>
              <a:off x="2810136" y="4458687"/>
              <a:ext cx="244006" cy="267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200"/>
                <a:buFont typeface="Helvetica Neue"/>
                <a:buNone/>
              </a:pPr>
              <a:r>
                <a:rPr b="1" i="0" lang="ru-RU" sz="12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1-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122"/>
            <p:cNvSpPr txBox="1"/>
            <p:nvPr/>
          </p:nvSpPr>
          <p:spPr>
            <a:xfrm rot="-2699517">
              <a:off x="1602621" y="4638320"/>
              <a:ext cx="179685" cy="267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122"/>
            <p:cNvSpPr txBox="1"/>
            <p:nvPr/>
          </p:nvSpPr>
          <p:spPr>
            <a:xfrm rot="-2699517">
              <a:off x="2843571" y="3939125"/>
              <a:ext cx="179685" cy="267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122"/>
            <p:cNvSpPr txBox="1"/>
            <p:nvPr/>
          </p:nvSpPr>
          <p:spPr>
            <a:xfrm>
              <a:off x="3757368" y="3943351"/>
              <a:ext cx="179685" cy="267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122"/>
            <p:cNvSpPr txBox="1"/>
            <p:nvPr/>
          </p:nvSpPr>
          <p:spPr>
            <a:xfrm>
              <a:off x="2902568" y="5083281"/>
              <a:ext cx="92242" cy="80369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-184600" l="-53326" r="-7332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122"/>
            <p:cNvSpPr txBox="1"/>
            <p:nvPr/>
          </p:nvSpPr>
          <p:spPr>
            <a:xfrm>
              <a:off x="2193537" y="5083281"/>
              <a:ext cx="92242" cy="80369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184600" l="-53326" r="-7332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122"/>
            <p:cNvSpPr txBox="1"/>
            <p:nvPr/>
          </p:nvSpPr>
          <p:spPr>
            <a:xfrm rot="-2699517">
              <a:off x="3752310" y="4647585"/>
              <a:ext cx="179685" cy="267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Helvetica Neue"/>
                <a:buNone/>
              </a:pPr>
              <a:r>
                <a:rPr b="1" i="0" lang="ru-RU" sz="1600" u="none" cap="none" strike="noStrike">
                  <a:solidFill>
                    <a:srgbClr val="5C5C5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+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122"/>
            <p:cNvSpPr txBox="1"/>
            <p:nvPr/>
          </p:nvSpPr>
          <p:spPr>
            <a:xfrm>
              <a:off x="2008547" y="4843262"/>
              <a:ext cx="99010" cy="133259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95449" l="-47051" r="-7646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122"/>
            <p:cNvSpPr txBox="1"/>
            <p:nvPr/>
          </p:nvSpPr>
          <p:spPr>
            <a:xfrm>
              <a:off x="2708445" y="4843262"/>
              <a:ext cx="114338" cy="130783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95449" l="-42095" r="-6841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122"/>
            <p:cNvSpPr txBox="1"/>
            <p:nvPr/>
          </p:nvSpPr>
          <p:spPr>
            <a:xfrm>
              <a:off x="3782179" y="559728"/>
              <a:ext cx="130833" cy="179361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-44822" l="-49994" r="-5908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86" name="Google Shape;3186;p122"/>
            <p:cNvCxnSpPr/>
            <p:nvPr/>
          </p:nvCxnSpPr>
          <p:spPr>
            <a:xfrm rot="10800000">
              <a:off x="4560264" y="3282389"/>
              <a:ext cx="0" cy="65410"/>
            </a:xfrm>
            <a:prstGeom prst="straightConnector1">
              <a:avLst/>
            </a:prstGeom>
            <a:noFill/>
            <a:ln cap="flat" cmpd="sng" w="25400">
              <a:solidFill>
                <a:srgbClr val="5C5C5C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23"/>
          <p:cNvSpPr txBox="1"/>
          <p:nvPr/>
        </p:nvSpPr>
        <p:spPr>
          <a:xfrm>
            <a:off x="510881" y="1269958"/>
            <a:ext cx="8122238" cy="2375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Семейство архитектур, которые обрабатывают последовательности производной длины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Могут быть использованы в разных задачах обработки текстов, в том числе, для классификации текстов, генерации текстов и извлечения именованных сущностей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2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Рекуррентные нейронные сети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124"/>
          <p:cNvSpPr txBox="1"/>
          <p:nvPr>
            <p:ph type="title"/>
          </p:nvPr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71437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r>
              <a:rPr b="1" lang="ru-RU" sz="3200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Генерация текстов</a:t>
            </a:r>
            <a:endParaRPr b="1" sz="3200">
              <a:solidFill>
                <a:srgbClr val="0059A9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25"/>
          <p:cNvSpPr txBox="1"/>
          <p:nvPr/>
        </p:nvSpPr>
        <p:spPr>
          <a:xfrm>
            <a:off x="845967" y="886745"/>
            <a:ext cx="8122239" cy="34293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71" r="-309" t="-14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12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Постановка задачи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126"/>
          <p:cNvSpPr txBox="1"/>
          <p:nvPr/>
        </p:nvSpPr>
        <p:spPr>
          <a:xfrm>
            <a:off x="845967" y="886745"/>
            <a:ext cx="8122239" cy="25757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918" l="-1872" r="-1091" t="-97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12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Постановка задачи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4" name="Google Shape;3214;p127"/>
          <p:cNvGrpSpPr/>
          <p:nvPr/>
        </p:nvGrpSpPr>
        <p:grpSpPr>
          <a:xfrm>
            <a:off x="866206" y="464607"/>
            <a:ext cx="2158523" cy="2871247"/>
            <a:chOff x="0" y="-1"/>
            <a:chExt cx="2158521" cy="2871246"/>
          </a:xfrm>
        </p:grpSpPr>
        <p:sp>
          <p:nvSpPr>
            <p:cNvPr id="3215" name="Google Shape;3215;p127"/>
            <p:cNvSpPr txBox="1"/>
            <p:nvPr/>
          </p:nvSpPr>
          <p:spPr>
            <a:xfrm>
              <a:off x="1234669" y="1841545"/>
              <a:ext cx="328493" cy="16601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35709" l="-14812" r="-1851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127"/>
            <p:cNvSpPr/>
            <p:nvPr/>
          </p:nvSpPr>
          <p:spPr>
            <a:xfrm rot="-5398456">
              <a:off x="806535" y="1746734"/>
              <a:ext cx="385704" cy="223370"/>
            </a:xfrm>
            <a:prstGeom prst="rightArrow">
              <a:avLst>
                <a:gd fmla="val 32000" name="adj1"/>
                <a:gd fmla="val 64162" name="adj2"/>
              </a:avLst>
            </a:prstGeom>
            <a:solidFill>
              <a:srgbClr val="ABB6CA"/>
            </a:solidFill>
            <a:ln>
              <a:noFill/>
            </a:ln>
          </p:spPr>
          <p:txBody>
            <a:bodyPr anchorCtr="0" anchor="ctr" bIns="17000" lIns="17000" spcFirstLastPara="1" rIns="17000" wrap="square" tIns="17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7" name="Google Shape;3217;p127"/>
            <p:cNvGrpSpPr/>
            <p:nvPr/>
          </p:nvGrpSpPr>
          <p:grpSpPr>
            <a:xfrm>
              <a:off x="0" y="-1"/>
              <a:ext cx="2158521" cy="1858395"/>
              <a:chOff x="0" y="0"/>
              <a:chExt cx="2158520" cy="1858393"/>
            </a:xfrm>
          </p:grpSpPr>
          <p:sp>
            <p:nvSpPr>
              <p:cNvPr id="3218" name="Google Shape;3218;p127"/>
              <p:cNvSpPr/>
              <p:nvPr/>
            </p:nvSpPr>
            <p:spPr>
              <a:xfrm>
                <a:off x="190036" y="600225"/>
                <a:ext cx="173871" cy="871606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19" name="Google Shape;3219;p127"/>
              <p:cNvSpPr/>
              <p:nvPr/>
            </p:nvSpPr>
            <p:spPr>
              <a:xfrm>
                <a:off x="15440" y="1390268"/>
                <a:ext cx="173871" cy="8156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0" name="Google Shape;3220;p127"/>
              <p:cNvSpPr/>
              <p:nvPr/>
            </p:nvSpPr>
            <p:spPr>
              <a:xfrm>
                <a:off x="362768" y="1261212"/>
                <a:ext cx="173871" cy="210619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1" name="Google Shape;3221;p127"/>
              <p:cNvSpPr/>
              <p:nvPr/>
            </p:nvSpPr>
            <p:spPr>
              <a:xfrm>
                <a:off x="535499" y="1146098"/>
                <a:ext cx="173872" cy="32573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2" name="Google Shape;3222;p127"/>
              <p:cNvSpPr/>
              <p:nvPr/>
            </p:nvSpPr>
            <p:spPr>
              <a:xfrm>
                <a:off x="710095" y="1390268"/>
                <a:ext cx="173872" cy="8156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3" name="Google Shape;3223;p127"/>
              <p:cNvSpPr/>
              <p:nvPr/>
            </p:nvSpPr>
            <p:spPr>
              <a:xfrm>
                <a:off x="880962" y="1101758"/>
                <a:ext cx="173872" cy="37007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4" name="Google Shape;3224;p127"/>
              <p:cNvSpPr/>
              <p:nvPr/>
            </p:nvSpPr>
            <p:spPr>
              <a:xfrm>
                <a:off x="1055272" y="1146098"/>
                <a:ext cx="173872" cy="32573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5" name="Google Shape;3225;p127"/>
              <p:cNvSpPr/>
              <p:nvPr/>
            </p:nvSpPr>
            <p:spPr>
              <a:xfrm>
                <a:off x="1224275" y="784968"/>
                <a:ext cx="173872" cy="68686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6" name="Google Shape;3226;p127"/>
              <p:cNvSpPr/>
              <p:nvPr/>
            </p:nvSpPr>
            <p:spPr>
              <a:xfrm>
                <a:off x="1398586" y="1321414"/>
                <a:ext cx="173872" cy="150417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7" name="Google Shape;3227;p127"/>
              <p:cNvSpPr/>
              <p:nvPr/>
            </p:nvSpPr>
            <p:spPr>
              <a:xfrm>
                <a:off x="1567588" y="1210915"/>
                <a:ext cx="173872" cy="260916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8" name="Google Shape;3228;p127"/>
              <p:cNvSpPr/>
              <p:nvPr/>
            </p:nvSpPr>
            <p:spPr>
              <a:xfrm>
                <a:off x="1740320" y="1101758"/>
                <a:ext cx="173871" cy="37007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9" name="Google Shape;3229;p127"/>
              <p:cNvSpPr/>
              <p:nvPr/>
            </p:nvSpPr>
            <p:spPr>
              <a:xfrm>
                <a:off x="1916211" y="1416063"/>
                <a:ext cx="173871" cy="55768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3230" name="Google Shape;3230;p127"/>
              <p:cNvCxnSpPr/>
              <p:nvPr/>
            </p:nvCxnSpPr>
            <p:spPr>
              <a:xfrm>
                <a:off x="66" y="1471830"/>
                <a:ext cx="2158363" cy="1"/>
              </a:xfrm>
              <a:prstGeom prst="straightConnector1">
                <a:avLst/>
              </a:prstGeom>
              <a:noFill/>
              <a:ln cap="flat" cmpd="sng" w="50800">
                <a:solidFill>
                  <a:srgbClr val="2459A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3231" name="Google Shape;3231;p127"/>
              <p:cNvSpPr txBox="1"/>
              <p:nvPr/>
            </p:nvSpPr>
            <p:spPr>
              <a:xfrm>
                <a:off x="0" y="0"/>
                <a:ext cx="553944" cy="237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300"/>
                  <a:buFont typeface="Open Sans"/>
                  <a:buNone/>
                </a:pPr>
                <a:r>
                  <a:rPr b="1" i="1" lang="ru-RU" sz="13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книги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32" name="Google Shape;3232;p127"/>
              <p:cNvCxnSpPr/>
              <p:nvPr/>
            </p:nvCxnSpPr>
            <p:spPr>
              <a:xfrm>
                <a:off x="1305172" y="451801"/>
                <a:ext cx="1" cy="28324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459A4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3233" name="Google Shape;3233;p127"/>
              <p:cNvSpPr txBox="1"/>
              <p:nvPr/>
            </p:nvSpPr>
            <p:spPr>
              <a:xfrm>
                <a:off x="865825" y="178060"/>
                <a:ext cx="878694" cy="237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300"/>
                  <a:buFont typeface="Open Sans"/>
                  <a:buNone/>
                </a:pPr>
                <a:r>
                  <a:rPr b="1" i="1" lang="ru-RU" sz="13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ноутбуки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34" name="Google Shape;3234;p127"/>
              <p:cNvCxnSpPr/>
              <p:nvPr/>
            </p:nvCxnSpPr>
            <p:spPr>
              <a:xfrm>
                <a:off x="183792" y="1565354"/>
                <a:ext cx="1730316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459A4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3235" name="Google Shape;3235;p127"/>
              <p:cNvSpPr txBox="1"/>
              <p:nvPr/>
            </p:nvSpPr>
            <p:spPr>
              <a:xfrm>
                <a:off x="203616" y="1594699"/>
                <a:ext cx="137543" cy="242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300"/>
                  <a:buFont typeface="Open Sans"/>
                  <a:buNone/>
                </a:pPr>
                <a:r>
                  <a:rPr b="1" i="0" lang="ru-RU" sz="13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а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127"/>
              <p:cNvSpPr txBox="1"/>
              <p:nvPr/>
            </p:nvSpPr>
            <p:spPr>
              <a:xfrm>
                <a:off x="1538720" y="1594693"/>
                <a:ext cx="619800" cy="26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300"/>
                  <a:buFont typeface="Open Sans"/>
                  <a:buNone/>
                </a:pPr>
                <a:r>
                  <a:rPr b="1" i="0" lang="ru-RU" sz="13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ящур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7" name="Google Shape;3237;p127"/>
            <p:cNvGrpSpPr/>
            <p:nvPr/>
          </p:nvGrpSpPr>
          <p:grpSpPr>
            <a:xfrm>
              <a:off x="60374" y="2160091"/>
              <a:ext cx="1878072" cy="216391"/>
              <a:chOff x="0" y="0"/>
              <a:chExt cx="1878070" cy="216389"/>
            </a:xfrm>
          </p:grpSpPr>
          <p:sp>
            <p:nvSpPr>
              <p:cNvPr id="3238" name="Google Shape;3238;p127"/>
              <p:cNvSpPr/>
              <p:nvPr/>
            </p:nvSpPr>
            <p:spPr>
              <a:xfrm>
                <a:off x="230892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9" name="Google Shape;3239;p127"/>
              <p:cNvSpPr/>
              <p:nvPr/>
            </p:nvSpPr>
            <p:spPr>
              <a:xfrm>
                <a:off x="366820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0" name="Google Shape;3240;p127"/>
              <p:cNvSpPr/>
              <p:nvPr/>
            </p:nvSpPr>
            <p:spPr>
              <a:xfrm>
                <a:off x="502747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1" name="Google Shape;3241;p127"/>
              <p:cNvSpPr/>
              <p:nvPr/>
            </p:nvSpPr>
            <p:spPr>
              <a:xfrm>
                <a:off x="638674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2" name="Google Shape;3242;p127"/>
              <p:cNvSpPr/>
              <p:nvPr/>
            </p:nvSpPr>
            <p:spPr>
              <a:xfrm>
                <a:off x="774601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3" name="Google Shape;3243;p127"/>
              <p:cNvSpPr/>
              <p:nvPr/>
            </p:nvSpPr>
            <p:spPr>
              <a:xfrm>
                <a:off x="910529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4" name="Google Shape;3244;p127"/>
              <p:cNvSpPr/>
              <p:nvPr/>
            </p:nvSpPr>
            <p:spPr>
              <a:xfrm>
                <a:off x="1046456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5" name="Google Shape;3245;p127"/>
              <p:cNvSpPr/>
              <p:nvPr/>
            </p:nvSpPr>
            <p:spPr>
              <a:xfrm>
                <a:off x="1182383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6" name="Google Shape;3246;p127"/>
              <p:cNvSpPr/>
              <p:nvPr/>
            </p:nvSpPr>
            <p:spPr>
              <a:xfrm>
                <a:off x="1318310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7" name="Google Shape;3247;p127"/>
              <p:cNvSpPr/>
              <p:nvPr/>
            </p:nvSpPr>
            <p:spPr>
              <a:xfrm>
                <a:off x="1454238" y="51242"/>
                <a:ext cx="113904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8" name="Google Shape;3248;p127"/>
              <p:cNvSpPr/>
              <p:nvPr/>
            </p:nvSpPr>
            <p:spPr>
              <a:xfrm>
                <a:off x="1590165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9" name="Google Shape;3249;p127"/>
              <p:cNvSpPr/>
              <p:nvPr/>
            </p:nvSpPr>
            <p:spPr>
              <a:xfrm>
                <a:off x="1726092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50" name="Google Shape;3250;p127"/>
              <p:cNvSpPr/>
              <p:nvPr/>
            </p:nvSpPr>
            <p:spPr>
              <a:xfrm>
                <a:off x="190494" y="0"/>
                <a:ext cx="1687576" cy="216389"/>
              </a:xfrm>
              <a:prstGeom prst="roundRect">
                <a:avLst>
                  <a:gd fmla="val 50000" name="adj"/>
                </a:avLst>
              </a:prstGeom>
              <a:noFill/>
              <a:ln cap="flat" cmpd="sng" w="349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51" name="Google Shape;3251;p127"/>
              <p:cNvSpPr txBox="1"/>
              <p:nvPr/>
            </p:nvSpPr>
            <p:spPr>
              <a:xfrm>
                <a:off x="0" y="45596"/>
                <a:ext cx="81789" cy="123216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-72720" l="-71418" r="-85704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Open Sans"/>
                  <a:buNone/>
                </a:pPr>
                <a:r>
                  <a:rPr b="0" i="0" lang="ru-RU" sz="2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 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52" name="Google Shape;3252;p127"/>
            <p:cNvSpPr txBox="1"/>
            <p:nvPr/>
          </p:nvSpPr>
          <p:spPr>
            <a:xfrm>
              <a:off x="1227873" y="2686934"/>
              <a:ext cx="342085" cy="16601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42851" l="-14282" r="-2499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127"/>
            <p:cNvSpPr/>
            <p:nvPr/>
          </p:nvSpPr>
          <p:spPr>
            <a:xfrm rot="-5398456">
              <a:off x="806432" y="2566383"/>
              <a:ext cx="385910" cy="223713"/>
            </a:xfrm>
            <a:prstGeom prst="rightArrow">
              <a:avLst>
                <a:gd fmla="val 32000" name="adj1"/>
                <a:gd fmla="val 64097" name="adj2"/>
              </a:avLst>
            </a:prstGeom>
            <a:solidFill>
              <a:srgbClr val="C0C0C0"/>
            </a:solidFill>
            <a:ln>
              <a:noFill/>
            </a:ln>
          </p:spPr>
          <p:txBody>
            <a:bodyPr anchorCtr="0" anchor="ctr" bIns="17000" lIns="17000" spcFirstLastPara="1" rIns="17000" wrap="square" tIns="17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54" name="Google Shape;3254;p127"/>
          <p:cNvSpPr txBox="1"/>
          <p:nvPr/>
        </p:nvSpPr>
        <p:spPr>
          <a:xfrm>
            <a:off x="515533" y="3666862"/>
            <a:ext cx="3949278" cy="27711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020" l="-4165" r="0" t="-18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5" name="Google Shape;3255;p127"/>
          <p:cNvCxnSpPr/>
          <p:nvPr/>
        </p:nvCxnSpPr>
        <p:spPr>
          <a:xfrm>
            <a:off x="1140389" y="702361"/>
            <a:ext cx="1" cy="283249"/>
          </a:xfrm>
          <a:prstGeom prst="straightConnector1">
            <a:avLst/>
          </a:prstGeom>
          <a:noFill/>
          <a:ln cap="flat" cmpd="sng" w="25400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128"/>
          <p:cNvSpPr txBox="1"/>
          <p:nvPr/>
        </p:nvSpPr>
        <p:spPr>
          <a:xfrm>
            <a:off x="515533" y="3666862"/>
            <a:ext cx="3949278" cy="27711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020" l="-4165" r="0" t="-18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1" name="Google Shape;3261;p128"/>
          <p:cNvGrpSpPr/>
          <p:nvPr/>
        </p:nvGrpSpPr>
        <p:grpSpPr>
          <a:xfrm>
            <a:off x="866206" y="464607"/>
            <a:ext cx="2158432" cy="2871247"/>
            <a:chOff x="0" y="-1"/>
            <a:chExt cx="2158430" cy="2871246"/>
          </a:xfrm>
        </p:grpSpPr>
        <p:sp>
          <p:nvSpPr>
            <p:cNvPr id="3262" name="Google Shape;3262;p128"/>
            <p:cNvSpPr txBox="1"/>
            <p:nvPr/>
          </p:nvSpPr>
          <p:spPr>
            <a:xfrm>
              <a:off x="1234669" y="1841545"/>
              <a:ext cx="328493" cy="16601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5709" l="-14812" r="-1851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128"/>
            <p:cNvSpPr/>
            <p:nvPr/>
          </p:nvSpPr>
          <p:spPr>
            <a:xfrm rot="-5398456">
              <a:off x="806535" y="1746734"/>
              <a:ext cx="385704" cy="223370"/>
            </a:xfrm>
            <a:prstGeom prst="rightArrow">
              <a:avLst>
                <a:gd fmla="val 32000" name="adj1"/>
                <a:gd fmla="val 64162" name="adj2"/>
              </a:avLst>
            </a:prstGeom>
            <a:solidFill>
              <a:srgbClr val="ABB6CA"/>
            </a:solidFill>
            <a:ln>
              <a:noFill/>
            </a:ln>
          </p:spPr>
          <p:txBody>
            <a:bodyPr anchorCtr="0" anchor="ctr" bIns="17000" lIns="17000" spcFirstLastPara="1" rIns="17000" wrap="square" tIns="17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64" name="Google Shape;3264;p128"/>
            <p:cNvGrpSpPr/>
            <p:nvPr/>
          </p:nvGrpSpPr>
          <p:grpSpPr>
            <a:xfrm>
              <a:off x="0" y="-1"/>
              <a:ext cx="2158430" cy="1858430"/>
              <a:chOff x="0" y="0"/>
              <a:chExt cx="2158429" cy="1858428"/>
            </a:xfrm>
          </p:grpSpPr>
          <p:sp>
            <p:nvSpPr>
              <p:cNvPr id="3265" name="Google Shape;3265;p128"/>
              <p:cNvSpPr/>
              <p:nvPr/>
            </p:nvSpPr>
            <p:spPr>
              <a:xfrm>
                <a:off x="190036" y="600225"/>
                <a:ext cx="173871" cy="871606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66" name="Google Shape;3266;p128"/>
              <p:cNvSpPr/>
              <p:nvPr/>
            </p:nvSpPr>
            <p:spPr>
              <a:xfrm>
                <a:off x="15440" y="1390268"/>
                <a:ext cx="173871" cy="8156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67" name="Google Shape;3267;p128"/>
              <p:cNvSpPr/>
              <p:nvPr/>
            </p:nvSpPr>
            <p:spPr>
              <a:xfrm>
                <a:off x="362768" y="1261212"/>
                <a:ext cx="173871" cy="210619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68" name="Google Shape;3268;p128"/>
              <p:cNvSpPr/>
              <p:nvPr/>
            </p:nvSpPr>
            <p:spPr>
              <a:xfrm>
                <a:off x="535499" y="1146098"/>
                <a:ext cx="173872" cy="32573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69" name="Google Shape;3269;p128"/>
              <p:cNvSpPr/>
              <p:nvPr/>
            </p:nvSpPr>
            <p:spPr>
              <a:xfrm>
                <a:off x="710095" y="1390268"/>
                <a:ext cx="173872" cy="8156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0" name="Google Shape;3270;p128"/>
              <p:cNvSpPr/>
              <p:nvPr/>
            </p:nvSpPr>
            <p:spPr>
              <a:xfrm>
                <a:off x="880962" y="1101758"/>
                <a:ext cx="173872" cy="37007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1" name="Google Shape;3271;p128"/>
              <p:cNvSpPr/>
              <p:nvPr/>
            </p:nvSpPr>
            <p:spPr>
              <a:xfrm>
                <a:off x="1055272" y="1146098"/>
                <a:ext cx="173872" cy="32573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2" name="Google Shape;3272;p128"/>
              <p:cNvSpPr/>
              <p:nvPr/>
            </p:nvSpPr>
            <p:spPr>
              <a:xfrm>
                <a:off x="1224275" y="784968"/>
                <a:ext cx="173872" cy="68686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3" name="Google Shape;3273;p128"/>
              <p:cNvSpPr/>
              <p:nvPr/>
            </p:nvSpPr>
            <p:spPr>
              <a:xfrm>
                <a:off x="1398586" y="1321414"/>
                <a:ext cx="173872" cy="150417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4" name="Google Shape;3274;p128"/>
              <p:cNvSpPr/>
              <p:nvPr/>
            </p:nvSpPr>
            <p:spPr>
              <a:xfrm>
                <a:off x="1567588" y="1210915"/>
                <a:ext cx="173872" cy="260916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5" name="Google Shape;3275;p128"/>
              <p:cNvSpPr/>
              <p:nvPr/>
            </p:nvSpPr>
            <p:spPr>
              <a:xfrm>
                <a:off x="1740320" y="1101758"/>
                <a:ext cx="173871" cy="370073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6" name="Google Shape;3276;p128"/>
              <p:cNvSpPr/>
              <p:nvPr/>
            </p:nvSpPr>
            <p:spPr>
              <a:xfrm>
                <a:off x="1916211" y="1416063"/>
                <a:ext cx="173871" cy="55768"/>
              </a:xfrm>
              <a:prstGeom prst="rect">
                <a:avLst/>
              </a:prstGeom>
              <a:solidFill>
                <a:srgbClr val="CBD8E9"/>
              </a:solidFill>
              <a:ln cap="flat" cmpd="sng" w="12700">
                <a:solidFill>
                  <a:srgbClr val="ABB6CA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3277" name="Google Shape;3277;p128"/>
              <p:cNvCxnSpPr/>
              <p:nvPr/>
            </p:nvCxnSpPr>
            <p:spPr>
              <a:xfrm>
                <a:off x="66" y="1471830"/>
                <a:ext cx="2158363" cy="1"/>
              </a:xfrm>
              <a:prstGeom prst="straightConnector1">
                <a:avLst/>
              </a:prstGeom>
              <a:noFill/>
              <a:ln cap="flat" cmpd="sng" w="50800">
                <a:solidFill>
                  <a:srgbClr val="2459A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3278" name="Google Shape;3278;p128"/>
              <p:cNvSpPr txBox="1"/>
              <p:nvPr/>
            </p:nvSpPr>
            <p:spPr>
              <a:xfrm>
                <a:off x="0" y="0"/>
                <a:ext cx="553944" cy="237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300"/>
                  <a:buFont typeface="Open Sans"/>
                  <a:buNone/>
                </a:pPr>
                <a:r>
                  <a:rPr b="1" i="1" lang="ru-RU" sz="13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книги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79" name="Google Shape;3279;p128"/>
              <p:cNvCxnSpPr/>
              <p:nvPr/>
            </p:nvCxnSpPr>
            <p:spPr>
              <a:xfrm>
                <a:off x="1305172" y="451801"/>
                <a:ext cx="1" cy="28324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459A4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3280" name="Google Shape;3280;p128"/>
              <p:cNvSpPr txBox="1"/>
              <p:nvPr/>
            </p:nvSpPr>
            <p:spPr>
              <a:xfrm>
                <a:off x="865825" y="178060"/>
                <a:ext cx="878694" cy="237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300"/>
                  <a:buFont typeface="Open Sans"/>
                  <a:buNone/>
                </a:pPr>
                <a:r>
                  <a:rPr b="1" i="1" lang="ru-RU" sz="13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ноутбуки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81" name="Google Shape;3281;p128"/>
              <p:cNvCxnSpPr/>
              <p:nvPr/>
            </p:nvCxnSpPr>
            <p:spPr>
              <a:xfrm>
                <a:off x="183792" y="1565354"/>
                <a:ext cx="1730316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459A4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3282" name="Google Shape;3282;p128"/>
              <p:cNvSpPr txBox="1"/>
              <p:nvPr/>
            </p:nvSpPr>
            <p:spPr>
              <a:xfrm>
                <a:off x="203616" y="1594699"/>
                <a:ext cx="137543" cy="242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300"/>
                  <a:buFont typeface="Open Sans"/>
                  <a:buNone/>
                </a:pPr>
                <a:r>
                  <a:rPr b="1" i="0" lang="ru-RU" sz="13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а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128"/>
              <p:cNvSpPr txBox="1"/>
              <p:nvPr/>
            </p:nvSpPr>
            <p:spPr>
              <a:xfrm>
                <a:off x="1538717" y="1594699"/>
                <a:ext cx="509153" cy="263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300"/>
                  <a:buFont typeface="Open Sans"/>
                  <a:buNone/>
                </a:pPr>
                <a:r>
                  <a:rPr b="1" i="0" lang="ru-RU" sz="13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ящур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4" name="Google Shape;3284;p128"/>
            <p:cNvGrpSpPr/>
            <p:nvPr/>
          </p:nvGrpSpPr>
          <p:grpSpPr>
            <a:xfrm>
              <a:off x="60374" y="2160091"/>
              <a:ext cx="1878072" cy="216391"/>
              <a:chOff x="0" y="0"/>
              <a:chExt cx="1878070" cy="216389"/>
            </a:xfrm>
          </p:grpSpPr>
          <p:sp>
            <p:nvSpPr>
              <p:cNvPr id="3285" name="Google Shape;3285;p128"/>
              <p:cNvSpPr/>
              <p:nvPr/>
            </p:nvSpPr>
            <p:spPr>
              <a:xfrm>
                <a:off x="230892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86" name="Google Shape;3286;p128"/>
              <p:cNvSpPr/>
              <p:nvPr/>
            </p:nvSpPr>
            <p:spPr>
              <a:xfrm>
                <a:off x="366820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87" name="Google Shape;3287;p128"/>
              <p:cNvSpPr/>
              <p:nvPr/>
            </p:nvSpPr>
            <p:spPr>
              <a:xfrm>
                <a:off x="502747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88" name="Google Shape;3288;p128"/>
              <p:cNvSpPr/>
              <p:nvPr/>
            </p:nvSpPr>
            <p:spPr>
              <a:xfrm>
                <a:off x="638674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89" name="Google Shape;3289;p128"/>
              <p:cNvSpPr/>
              <p:nvPr/>
            </p:nvSpPr>
            <p:spPr>
              <a:xfrm>
                <a:off x="774601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0" name="Google Shape;3290;p128"/>
              <p:cNvSpPr/>
              <p:nvPr/>
            </p:nvSpPr>
            <p:spPr>
              <a:xfrm>
                <a:off x="910529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1" name="Google Shape;3291;p128"/>
              <p:cNvSpPr/>
              <p:nvPr/>
            </p:nvSpPr>
            <p:spPr>
              <a:xfrm>
                <a:off x="1046456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2" name="Google Shape;3292;p128"/>
              <p:cNvSpPr/>
              <p:nvPr/>
            </p:nvSpPr>
            <p:spPr>
              <a:xfrm>
                <a:off x="1182383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3" name="Google Shape;3293;p128"/>
              <p:cNvSpPr/>
              <p:nvPr/>
            </p:nvSpPr>
            <p:spPr>
              <a:xfrm>
                <a:off x="1318310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4" name="Google Shape;3294;p128"/>
              <p:cNvSpPr/>
              <p:nvPr/>
            </p:nvSpPr>
            <p:spPr>
              <a:xfrm>
                <a:off x="1454238" y="51242"/>
                <a:ext cx="113904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5" name="Google Shape;3295;p128"/>
              <p:cNvSpPr/>
              <p:nvPr/>
            </p:nvSpPr>
            <p:spPr>
              <a:xfrm>
                <a:off x="1590165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6" name="Google Shape;3296;p128"/>
              <p:cNvSpPr/>
              <p:nvPr/>
            </p:nvSpPr>
            <p:spPr>
              <a:xfrm>
                <a:off x="1726092" y="51242"/>
                <a:ext cx="113905" cy="113905"/>
              </a:xfrm>
              <a:prstGeom prst="ellipse">
                <a:avLst/>
              </a:prstGeom>
              <a:solidFill>
                <a:srgbClr val="C0C0C0"/>
              </a:solidFill>
              <a:ln cap="flat" cmpd="sng" w="95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7" name="Google Shape;3297;p128"/>
              <p:cNvSpPr/>
              <p:nvPr/>
            </p:nvSpPr>
            <p:spPr>
              <a:xfrm>
                <a:off x="190494" y="0"/>
                <a:ext cx="1687576" cy="216389"/>
              </a:xfrm>
              <a:prstGeom prst="roundRect">
                <a:avLst>
                  <a:gd fmla="val 50000" name="adj"/>
                </a:avLst>
              </a:prstGeom>
              <a:noFill/>
              <a:ln cap="flat" cmpd="sng" w="34925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35700" lIns="35700" spcFirstLastPara="1" rIns="35700" wrap="square" tIns="3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8" name="Google Shape;3298;p128"/>
              <p:cNvSpPr txBox="1"/>
              <p:nvPr/>
            </p:nvSpPr>
            <p:spPr>
              <a:xfrm>
                <a:off x="0" y="45596"/>
                <a:ext cx="81789" cy="123216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-72720" l="-71418" r="-85704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Open Sans"/>
                  <a:buNone/>
                </a:pPr>
                <a:r>
                  <a:rPr b="0" i="0" lang="ru-RU" sz="2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 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9" name="Google Shape;3299;p128"/>
            <p:cNvSpPr txBox="1"/>
            <p:nvPr/>
          </p:nvSpPr>
          <p:spPr>
            <a:xfrm>
              <a:off x="1227873" y="2686934"/>
              <a:ext cx="342085" cy="16601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42851" l="-14282" r="-2499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128"/>
            <p:cNvSpPr/>
            <p:nvPr/>
          </p:nvSpPr>
          <p:spPr>
            <a:xfrm rot="-5398456">
              <a:off x="806432" y="2566383"/>
              <a:ext cx="385910" cy="223714"/>
            </a:xfrm>
            <a:prstGeom prst="rightArrow">
              <a:avLst>
                <a:gd fmla="val 32000" name="adj1"/>
                <a:gd fmla="val 64097" name="adj2"/>
              </a:avLst>
            </a:prstGeom>
            <a:solidFill>
              <a:srgbClr val="C0C0C0"/>
            </a:solidFill>
            <a:ln>
              <a:noFill/>
            </a:ln>
          </p:spPr>
          <p:txBody>
            <a:bodyPr anchorCtr="0" anchor="ctr" bIns="17000" lIns="17000" spcFirstLastPara="1" rIns="17000" wrap="square" tIns="17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301" name="Google Shape;3301;p128"/>
          <p:cNvSpPr txBox="1"/>
          <p:nvPr>
            <p:ph idx="1" type="body"/>
          </p:nvPr>
        </p:nvSpPr>
        <p:spPr>
          <a:xfrm>
            <a:off x="4944296" y="439558"/>
            <a:ext cx="3949278" cy="620310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64318" lvl="0" marL="26431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48"/>
              <a:buChar char="•"/>
            </a:pPr>
            <a:r>
              <a:rPr lang="ru-RU">
                <a:solidFill>
                  <a:srgbClr val="2558A1"/>
                </a:solidFill>
              </a:rPr>
              <a:t>Жадный поиск</a:t>
            </a:r>
            <a:r>
              <a:rPr lang="ru-RU"/>
              <a:t> </a:t>
            </a:r>
            <a:br>
              <a:rPr lang="ru-RU"/>
            </a:br>
            <a:r>
              <a:rPr lang="ru-RU"/>
              <a:t>[greedy sampling]</a:t>
            </a:r>
            <a:endParaRPr/>
          </a:p>
          <a:p>
            <a:pPr indent="-264318" lvl="0" marL="264318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459A4"/>
              </a:buClr>
              <a:buSzPts val="2448"/>
              <a:buChar char="•"/>
            </a:pPr>
            <a:r>
              <a:rPr lang="ru-RU">
                <a:solidFill>
                  <a:srgbClr val="2558A1"/>
                </a:solidFill>
              </a:rPr>
              <a:t>Лучевой поиск </a:t>
            </a:r>
            <a:br>
              <a:rPr lang="ru-RU">
                <a:solidFill>
                  <a:srgbClr val="2558A1"/>
                </a:solidFill>
              </a:rPr>
            </a:br>
            <a:r>
              <a:rPr lang="ru-RU"/>
              <a:t>[beam search]</a:t>
            </a:r>
            <a:endParaRPr/>
          </a:p>
          <a:p>
            <a:pPr indent="-264318" lvl="0" marL="264318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459A4"/>
              </a:buClr>
              <a:buSzPts val="2448"/>
              <a:buChar char="•"/>
            </a:pPr>
            <a:r>
              <a:rPr lang="ru-RU">
                <a:solidFill>
                  <a:srgbClr val="2558A1"/>
                </a:solidFill>
              </a:rPr>
              <a:t>Жадная генерация с температурой</a:t>
            </a:r>
            <a:r>
              <a:rPr lang="ru-RU"/>
              <a:t> </a:t>
            </a:r>
            <a:br>
              <a:rPr lang="ru-RU"/>
            </a:br>
            <a:r>
              <a:rPr lang="ru-RU"/>
              <a:t>[greedy sampling with temperature]</a:t>
            </a:r>
            <a:endParaRPr/>
          </a:p>
          <a:p>
            <a:pPr indent="-264318" lvl="0" marL="264318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459A4"/>
              </a:buClr>
              <a:buSzPts val="2448"/>
              <a:buChar char="•"/>
            </a:pPr>
            <a:r>
              <a:rPr lang="ru-RU">
                <a:solidFill>
                  <a:srgbClr val="2558A1"/>
                </a:solidFill>
              </a:rPr>
              <a:t>Top-k генерация</a:t>
            </a:r>
            <a:r>
              <a:rPr lang="ru-RU"/>
              <a:t> </a:t>
            </a:r>
            <a:br>
              <a:rPr lang="ru-RU"/>
            </a:br>
            <a:r>
              <a:rPr lang="ru-RU"/>
              <a:t>[top-k sampling]</a:t>
            </a:r>
            <a:endParaRPr/>
          </a:p>
          <a:p>
            <a:pPr indent="-264318" lvl="0" marL="264318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459A4"/>
              </a:buClr>
              <a:buSzPts val="2448"/>
              <a:buChar char="•"/>
            </a:pPr>
            <a:r>
              <a:rPr lang="ru-RU"/>
              <a:t> </a:t>
            </a:r>
            <a:r>
              <a:rPr lang="ru-RU">
                <a:solidFill>
                  <a:srgbClr val="2558A1"/>
                </a:solidFill>
              </a:rPr>
              <a:t>Ядерный генерация</a:t>
            </a:r>
            <a:r>
              <a:rPr lang="ru-RU"/>
              <a:t> </a:t>
            </a:r>
            <a:br>
              <a:rPr lang="ru-RU"/>
            </a:br>
            <a:r>
              <a:rPr lang="ru-RU"/>
              <a:t>[nucleus sampling]</a:t>
            </a:r>
            <a:endParaRPr/>
          </a:p>
        </p:txBody>
      </p:sp>
      <p:cxnSp>
        <p:nvCxnSpPr>
          <p:cNvPr id="3302" name="Google Shape;3302;p128"/>
          <p:cNvCxnSpPr/>
          <p:nvPr/>
        </p:nvCxnSpPr>
        <p:spPr>
          <a:xfrm>
            <a:off x="1140389" y="702361"/>
            <a:ext cx="1" cy="283249"/>
          </a:xfrm>
          <a:prstGeom prst="straightConnector1">
            <a:avLst/>
          </a:prstGeom>
          <a:noFill/>
          <a:ln cap="flat" cmpd="sng" w="25400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129"/>
          <p:cNvSpPr txBox="1"/>
          <p:nvPr/>
        </p:nvSpPr>
        <p:spPr>
          <a:xfrm>
            <a:off x="393759" y="896366"/>
            <a:ext cx="3765520" cy="26239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Поиск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Детерминированные алгоритм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Выбирают наиболее вероятные слова на каждом шаге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8" name="Google Shape;3308;p129"/>
          <p:cNvSpPr txBox="1"/>
          <p:nvPr/>
        </p:nvSpPr>
        <p:spPr>
          <a:xfrm>
            <a:off x="4946631" y="896366"/>
            <a:ext cx="3765520" cy="35421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Генерация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Недетерминированные алгоритмы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Генерируют из распределения, заданном на последнем слое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977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9" name="Google Shape;3309;p12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алгоритмов декодирования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/>
        </p:nvSpPr>
        <p:spPr>
          <a:xfrm>
            <a:off x="845967" y="886745"/>
            <a:ext cx="8122239" cy="5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Разворачиваем последовательность слов: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130"/>
          <p:cNvSpPr txBox="1"/>
          <p:nvPr/>
        </p:nvSpPr>
        <p:spPr>
          <a:xfrm>
            <a:off x="435974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p130"/>
          <p:cNvSpPr txBox="1"/>
          <p:nvPr/>
        </p:nvSpPr>
        <p:spPr>
          <a:xfrm>
            <a:off x="1694131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130"/>
          <p:cNvSpPr txBox="1"/>
          <p:nvPr/>
        </p:nvSpPr>
        <p:spPr>
          <a:xfrm>
            <a:off x="1806276" y="3577779"/>
            <a:ext cx="657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спать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7" name="Google Shape;3317;p130"/>
          <p:cNvCxnSpPr/>
          <p:nvPr/>
        </p:nvCxnSpPr>
        <p:spPr>
          <a:xfrm flipH="1" rot="10800000">
            <a:off x="894671" y="2976023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18" name="Google Shape;3318;p130"/>
          <p:cNvCxnSpPr/>
          <p:nvPr/>
        </p:nvCxnSpPr>
        <p:spPr>
          <a:xfrm flipH="1" rot="10800000">
            <a:off x="9200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19" name="Google Shape;3319;p130"/>
          <p:cNvCxnSpPr/>
          <p:nvPr/>
        </p:nvCxnSpPr>
        <p:spPr>
          <a:xfrm>
            <a:off x="9327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20" name="Google Shape;3320;p130"/>
          <p:cNvCxnSpPr/>
          <p:nvPr/>
        </p:nvCxnSpPr>
        <p:spPr>
          <a:xfrm>
            <a:off x="8946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21" name="Google Shape;3321;p130"/>
          <p:cNvCxnSpPr/>
          <p:nvPr/>
        </p:nvCxnSpPr>
        <p:spPr>
          <a:xfrm>
            <a:off x="9200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22" name="Google Shape;3322;p130"/>
          <p:cNvSpPr txBox="1"/>
          <p:nvPr/>
        </p:nvSpPr>
        <p:spPr>
          <a:xfrm>
            <a:off x="1649316" y="4451956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3" name="Google Shape;3323;p130"/>
          <p:cNvCxnSpPr/>
          <p:nvPr/>
        </p:nvCxnSpPr>
        <p:spPr>
          <a:xfrm>
            <a:off x="2692393" y="3290006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324" name="Google Shape;3324;p130"/>
          <p:cNvCxnSpPr/>
          <p:nvPr/>
        </p:nvCxnSpPr>
        <p:spPr>
          <a:xfrm flipH="1" rot="10800000">
            <a:off x="4072787" y="24918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25" name="Google Shape;3325;p130"/>
          <p:cNvCxnSpPr/>
          <p:nvPr/>
        </p:nvCxnSpPr>
        <p:spPr>
          <a:xfrm flipH="1" rot="10800000">
            <a:off x="4098187" y="27814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26" name="Google Shape;3326;p130"/>
          <p:cNvCxnSpPr/>
          <p:nvPr/>
        </p:nvCxnSpPr>
        <p:spPr>
          <a:xfrm>
            <a:off x="4110887" y="32835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27" name="Google Shape;3327;p130"/>
          <p:cNvCxnSpPr/>
          <p:nvPr/>
        </p:nvCxnSpPr>
        <p:spPr>
          <a:xfrm>
            <a:off x="4072787" y="33770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28" name="Google Shape;3328;p130"/>
          <p:cNvCxnSpPr/>
          <p:nvPr/>
        </p:nvCxnSpPr>
        <p:spPr>
          <a:xfrm>
            <a:off x="4098187" y="33389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29" name="Google Shape;3329;p130"/>
          <p:cNvSpPr txBox="1"/>
          <p:nvPr/>
        </p:nvSpPr>
        <p:spPr>
          <a:xfrm>
            <a:off x="4835665" y="2231251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0" name="Google Shape;3330;p130"/>
          <p:cNvSpPr txBox="1"/>
          <p:nvPr/>
        </p:nvSpPr>
        <p:spPr>
          <a:xfrm>
            <a:off x="4867592" y="3915837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1" name="Google Shape;3331;p130"/>
          <p:cNvCxnSpPr/>
          <p:nvPr/>
        </p:nvCxnSpPr>
        <p:spPr>
          <a:xfrm flipH="1" rot="10800000">
            <a:off x="7312155" y="1987344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32" name="Google Shape;3332;p130"/>
          <p:cNvCxnSpPr/>
          <p:nvPr/>
        </p:nvCxnSpPr>
        <p:spPr>
          <a:xfrm flipH="1" rot="10800000">
            <a:off x="7337555" y="227697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33" name="Google Shape;3333;p130"/>
          <p:cNvCxnSpPr/>
          <p:nvPr/>
        </p:nvCxnSpPr>
        <p:spPr>
          <a:xfrm>
            <a:off x="7350255" y="2779057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34" name="Google Shape;3334;p130"/>
          <p:cNvCxnSpPr/>
          <p:nvPr/>
        </p:nvCxnSpPr>
        <p:spPr>
          <a:xfrm>
            <a:off x="7312155" y="2872528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35" name="Google Shape;3335;p130"/>
          <p:cNvCxnSpPr/>
          <p:nvPr/>
        </p:nvCxnSpPr>
        <p:spPr>
          <a:xfrm>
            <a:off x="7337555" y="283442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36" name="Google Shape;3336;p130"/>
          <p:cNvSpPr txBox="1"/>
          <p:nvPr/>
        </p:nvSpPr>
        <p:spPr>
          <a:xfrm>
            <a:off x="1818107" y="3111632"/>
            <a:ext cx="836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7" name="Google Shape;3337;p130"/>
          <p:cNvSpPr txBox="1"/>
          <p:nvPr/>
        </p:nvSpPr>
        <p:spPr>
          <a:xfrm>
            <a:off x="1779823" y="4102686"/>
            <a:ext cx="758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шапка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130"/>
          <p:cNvSpPr txBox="1"/>
          <p:nvPr/>
        </p:nvSpPr>
        <p:spPr>
          <a:xfrm>
            <a:off x="4986591" y="2590055"/>
            <a:ext cx="87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9" name="Google Shape;3339;p130"/>
          <p:cNvSpPr txBox="1"/>
          <p:nvPr/>
        </p:nvSpPr>
        <p:spPr>
          <a:xfrm>
            <a:off x="5057185" y="3038188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Google Shape;3340;p130"/>
          <p:cNvSpPr txBox="1"/>
          <p:nvPr/>
        </p:nvSpPr>
        <p:spPr>
          <a:xfrm>
            <a:off x="4931327" y="3574349"/>
            <a:ext cx="849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яблоко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Google Shape;3341;p130"/>
          <p:cNvSpPr txBox="1"/>
          <p:nvPr/>
        </p:nvSpPr>
        <p:spPr>
          <a:xfrm>
            <a:off x="3208619" y="3100052"/>
            <a:ext cx="836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Google Shape;3342;p130"/>
          <p:cNvSpPr txBox="1"/>
          <p:nvPr/>
        </p:nvSpPr>
        <p:spPr>
          <a:xfrm>
            <a:off x="6422899" y="2590055"/>
            <a:ext cx="87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3" name="Google Shape;3343;p130"/>
          <p:cNvCxnSpPr/>
          <p:nvPr/>
        </p:nvCxnSpPr>
        <p:spPr>
          <a:xfrm>
            <a:off x="5907202" y="2780009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344" name="Google Shape;3344;p130"/>
          <p:cNvSpPr txBox="1"/>
          <p:nvPr/>
        </p:nvSpPr>
        <p:spPr>
          <a:xfrm>
            <a:off x="8066677" y="1759508"/>
            <a:ext cx="703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130"/>
          <p:cNvSpPr txBox="1"/>
          <p:nvPr/>
        </p:nvSpPr>
        <p:spPr>
          <a:xfrm>
            <a:off x="8085903" y="3418694"/>
            <a:ext cx="63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130"/>
          <p:cNvSpPr txBox="1"/>
          <p:nvPr/>
        </p:nvSpPr>
        <p:spPr>
          <a:xfrm>
            <a:off x="8200839" y="2092912"/>
            <a:ext cx="734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давно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130"/>
          <p:cNvSpPr txBox="1"/>
          <p:nvPr/>
        </p:nvSpPr>
        <p:spPr>
          <a:xfrm>
            <a:off x="8287634" y="2579145"/>
            <a:ext cx="528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&lt;/s&gt;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p130"/>
          <p:cNvSpPr txBox="1"/>
          <p:nvPr/>
        </p:nvSpPr>
        <p:spPr>
          <a:xfrm>
            <a:off x="8165669" y="3077206"/>
            <a:ext cx="8175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сударь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13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Жадный поиск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131"/>
          <p:cNvSpPr txBox="1"/>
          <p:nvPr/>
        </p:nvSpPr>
        <p:spPr>
          <a:xfrm>
            <a:off x="538579" y="793960"/>
            <a:ext cx="8517927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Начинаем с символа начала предложения &lt;s&gt;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p131"/>
          <p:cNvSpPr txBox="1"/>
          <p:nvPr/>
        </p:nvSpPr>
        <p:spPr>
          <a:xfrm>
            <a:off x="435974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AAA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0F5AAA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6" name="Google Shape;3356;p131"/>
          <p:cNvSpPr txBox="1"/>
          <p:nvPr/>
        </p:nvSpPr>
        <p:spPr>
          <a:xfrm>
            <a:off x="1694131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131"/>
          <p:cNvSpPr txBox="1"/>
          <p:nvPr/>
        </p:nvSpPr>
        <p:spPr>
          <a:xfrm>
            <a:off x="1806276" y="3577779"/>
            <a:ext cx="657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спать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8" name="Google Shape;3358;p131"/>
          <p:cNvCxnSpPr/>
          <p:nvPr/>
        </p:nvCxnSpPr>
        <p:spPr>
          <a:xfrm flipH="1" rot="10800000">
            <a:off x="894671" y="2976023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59" name="Google Shape;3359;p131"/>
          <p:cNvCxnSpPr/>
          <p:nvPr/>
        </p:nvCxnSpPr>
        <p:spPr>
          <a:xfrm flipH="1" rot="10800000">
            <a:off x="9200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60" name="Google Shape;3360;p131"/>
          <p:cNvCxnSpPr/>
          <p:nvPr/>
        </p:nvCxnSpPr>
        <p:spPr>
          <a:xfrm>
            <a:off x="9327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61" name="Google Shape;3361;p131"/>
          <p:cNvCxnSpPr/>
          <p:nvPr/>
        </p:nvCxnSpPr>
        <p:spPr>
          <a:xfrm>
            <a:off x="8946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62" name="Google Shape;3362;p131"/>
          <p:cNvCxnSpPr/>
          <p:nvPr/>
        </p:nvCxnSpPr>
        <p:spPr>
          <a:xfrm>
            <a:off x="9200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63" name="Google Shape;3363;p131"/>
          <p:cNvSpPr txBox="1"/>
          <p:nvPr/>
        </p:nvSpPr>
        <p:spPr>
          <a:xfrm>
            <a:off x="1649316" y="4451956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4" name="Google Shape;3364;p131"/>
          <p:cNvCxnSpPr/>
          <p:nvPr/>
        </p:nvCxnSpPr>
        <p:spPr>
          <a:xfrm>
            <a:off x="2692393" y="3290006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365" name="Google Shape;3365;p131"/>
          <p:cNvCxnSpPr/>
          <p:nvPr/>
        </p:nvCxnSpPr>
        <p:spPr>
          <a:xfrm flipH="1" rot="10800000">
            <a:off x="4072787" y="24918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66" name="Google Shape;3366;p131"/>
          <p:cNvCxnSpPr/>
          <p:nvPr/>
        </p:nvCxnSpPr>
        <p:spPr>
          <a:xfrm flipH="1" rot="10800000">
            <a:off x="4098187" y="27814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67" name="Google Shape;3367;p131"/>
          <p:cNvCxnSpPr/>
          <p:nvPr/>
        </p:nvCxnSpPr>
        <p:spPr>
          <a:xfrm>
            <a:off x="4110887" y="32835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68" name="Google Shape;3368;p131"/>
          <p:cNvCxnSpPr/>
          <p:nvPr/>
        </p:nvCxnSpPr>
        <p:spPr>
          <a:xfrm>
            <a:off x="4072787" y="33770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69" name="Google Shape;3369;p131"/>
          <p:cNvCxnSpPr/>
          <p:nvPr/>
        </p:nvCxnSpPr>
        <p:spPr>
          <a:xfrm>
            <a:off x="4098187" y="33389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70" name="Google Shape;3370;p131"/>
          <p:cNvSpPr txBox="1"/>
          <p:nvPr/>
        </p:nvSpPr>
        <p:spPr>
          <a:xfrm>
            <a:off x="4835665" y="2231251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p131"/>
          <p:cNvSpPr txBox="1"/>
          <p:nvPr/>
        </p:nvSpPr>
        <p:spPr>
          <a:xfrm>
            <a:off x="4867592" y="3915837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2" name="Google Shape;3372;p131"/>
          <p:cNvCxnSpPr/>
          <p:nvPr/>
        </p:nvCxnSpPr>
        <p:spPr>
          <a:xfrm flipH="1" rot="10800000">
            <a:off x="7312155" y="1987344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73" name="Google Shape;3373;p131"/>
          <p:cNvCxnSpPr/>
          <p:nvPr/>
        </p:nvCxnSpPr>
        <p:spPr>
          <a:xfrm flipH="1" rot="10800000">
            <a:off x="7337555" y="227697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74" name="Google Shape;3374;p131"/>
          <p:cNvCxnSpPr/>
          <p:nvPr/>
        </p:nvCxnSpPr>
        <p:spPr>
          <a:xfrm>
            <a:off x="7350255" y="2779057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75" name="Google Shape;3375;p131"/>
          <p:cNvCxnSpPr/>
          <p:nvPr/>
        </p:nvCxnSpPr>
        <p:spPr>
          <a:xfrm>
            <a:off x="7312155" y="2872528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76" name="Google Shape;3376;p131"/>
          <p:cNvCxnSpPr/>
          <p:nvPr/>
        </p:nvCxnSpPr>
        <p:spPr>
          <a:xfrm>
            <a:off x="7337555" y="283442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77" name="Google Shape;3377;p131"/>
          <p:cNvSpPr txBox="1"/>
          <p:nvPr/>
        </p:nvSpPr>
        <p:spPr>
          <a:xfrm>
            <a:off x="1818107" y="3111632"/>
            <a:ext cx="836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8" name="Google Shape;3378;p131"/>
          <p:cNvSpPr txBox="1"/>
          <p:nvPr/>
        </p:nvSpPr>
        <p:spPr>
          <a:xfrm>
            <a:off x="1779823" y="4102686"/>
            <a:ext cx="758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шапка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9" name="Google Shape;3379;p131"/>
          <p:cNvSpPr txBox="1"/>
          <p:nvPr/>
        </p:nvSpPr>
        <p:spPr>
          <a:xfrm>
            <a:off x="4986591" y="2590055"/>
            <a:ext cx="87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0" name="Google Shape;3380;p131"/>
          <p:cNvSpPr txBox="1"/>
          <p:nvPr/>
        </p:nvSpPr>
        <p:spPr>
          <a:xfrm>
            <a:off x="5057185" y="3038188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1" name="Google Shape;3381;p131"/>
          <p:cNvSpPr txBox="1"/>
          <p:nvPr/>
        </p:nvSpPr>
        <p:spPr>
          <a:xfrm>
            <a:off x="4931327" y="3574349"/>
            <a:ext cx="849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яблоко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2" name="Google Shape;3382;p131"/>
          <p:cNvSpPr txBox="1"/>
          <p:nvPr/>
        </p:nvSpPr>
        <p:spPr>
          <a:xfrm>
            <a:off x="3208619" y="3100052"/>
            <a:ext cx="836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3" name="Google Shape;3383;p131"/>
          <p:cNvSpPr txBox="1"/>
          <p:nvPr/>
        </p:nvSpPr>
        <p:spPr>
          <a:xfrm>
            <a:off x="6422899" y="2590055"/>
            <a:ext cx="87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4" name="Google Shape;3384;p131"/>
          <p:cNvCxnSpPr/>
          <p:nvPr/>
        </p:nvCxnSpPr>
        <p:spPr>
          <a:xfrm>
            <a:off x="5907202" y="2780009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385" name="Google Shape;3385;p131"/>
          <p:cNvSpPr txBox="1"/>
          <p:nvPr/>
        </p:nvSpPr>
        <p:spPr>
          <a:xfrm>
            <a:off x="8066677" y="1759508"/>
            <a:ext cx="703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131"/>
          <p:cNvSpPr txBox="1"/>
          <p:nvPr/>
        </p:nvSpPr>
        <p:spPr>
          <a:xfrm>
            <a:off x="8085903" y="3418694"/>
            <a:ext cx="63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131"/>
          <p:cNvSpPr txBox="1"/>
          <p:nvPr/>
        </p:nvSpPr>
        <p:spPr>
          <a:xfrm>
            <a:off x="8200839" y="2092912"/>
            <a:ext cx="734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давно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131"/>
          <p:cNvSpPr txBox="1"/>
          <p:nvPr/>
        </p:nvSpPr>
        <p:spPr>
          <a:xfrm>
            <a:off x="8287634" y="2579145"/>
            <a:ext cx="528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&lt;/s&gt;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131"/>
          <p:cNvSpPr txBox="1"/>
          <p:nvPr/>
        </p:nvSpPr>
        <p:spPr>
          <a:xfrm>
            <a:off x="8165669" y="3077206"/>
            <a:ext cx="8175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сударь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0" name="Google Shape;3390;p13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Жадный поиск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132"/>
          <p:cNvSpPr txBox="1"/>
          <p:nvPr/>
        </p:nvSpPr>
        <p:spPr>
          <a:xfrm>
            <a:off x="538579" y="793960"/>
            <a:ext cx="8517927" cy="4182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Выбираем наиболее вероятное первое слово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6" name="Google Shape;3396;p132"/>
          <p:cNvSpPr txBox="1"/>
          <p:nvPr/>
        </p:nvSpPr>
        <p:spPr>
          <a:xfrm>
            <a:off x="1694131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p132"/>
          <p:cNvSpPr txBox="1"/>
          <p:nvPr/>
        </p:nvSpPr>
        <p:spPr>
          <a:xfrm>
            <a:off x="1806276" y="3577779"/>
            <a:ext cx="657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спать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8" name="Google Shape;3398;p132"/>
          <p:cNvCxnSpPr/>
          <p:nvPr/>
        </p:nvCxnSpPr>
        <p:spPr>
          <a:xfrm flipH="1" rot="10800000">
            <a:off x="894671" y="2976023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399" name="Google Shape;3399;p132"/>
          <p:cNvCxnSpPr/>
          <p:nvPr/>
        </p:nvCxnSpPr>
        <p:spPr>
          <a:xfrm flipH="1" rot="10800000">
            <a:off x="9200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00" name="Google Shape;3400;p132"/>
          <p:cNvCxnSpPr/>
          <p:nvPr/>
        </p:nvCxnSpPr>
        <p:spPr>
          <a:xfrm>
            <a:off x="9327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01" name="Google Shape;3401;p132"/>
          <p:cNvCxnSpPr/>
          <p:nvPr/>
        </p:nvCxnSpPr>
        <p:spPr>
          <a:xfrm>
            <a:off x="8946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02" name="Google Shape;3402;p132"/>
          <p:cNvCxnSpPr/>
          <p:nvPr/>
        </p:nvCxnSpPr>
        <p:spPr>
          <a:xfrm>
            <a:off x="9200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03" name="Google Shape;3403;p132"/>
          <p:cNvSpPr txBox="1"/>
          <p:nvPr/>
        </p:nvSpPr>
        <p:spPr>
          <a:xfrm>
            <a:off x="1649316" y="4451956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4" name="Google Shape;3404;p132"/>
          <p:cNvCxnSpPr/>
          <p:nvPr/>
        </p:nvCxnSpPr>
        <p:spPr>
          <a:xfrm>
            <a:off x="2692393" y="3290006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405" name="Google Shape;3405;p132"/>
          <p:cNvCxnSpPr/>
          <p:nvPr/>
        </p:nvCxnSpPr>
        <p:spPr>
          <a:xfrm flipH="1" rot="10800000">
            <a:off x="4072787" y="24918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06" name="Google Shape;3406;p132"/>
          <p:cNvCxnSpPr/>
          <p:nvPr/>
        </p:nvCxnSpPr>
        <p:spPr>
          <a:xfrm flipH="1" rot="10800000">
            <a:off x="4098187" y="27814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07" name="Google Shape;3407;p132"/>
          <p:cNvCxnSpPr/>
          <p:nvPr/>
        </p:nvCxnSpPr>
        <p:spPr>
          <a:xfrm>
            <a:off x="4110887" y="32835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08" name="Google Shape;3408;p132"/>
          <p:cNvCxnSpPr/>
          <p:nvPr/>
        </p:nvCxnSpPr>
        <p:spPr>
          <a:xfrm>
            <a:off x="4072787" y="33770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09" name="Google Shape;3409;p132"/>
          <p:cNvCxnSpPr/>
          <p:nvPr/>
        </p:nvCxnSpPr>
        <p:spPr>
          <a:xfrm>
            <a:off x="4098187" y="33389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10" name="Google Shape;3410;p132"/>
          <p:cNvSpPr txBox="1"/>
          <p:nvPr/>
        </p:nvSpPr>
        <p:spPr>
          <a:xfrm>
            <a:off x="4835665" y="2231251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p132"/>
          <p:cNvSpPr txBox="1"/>
          <p:nvPr/>
        </p:nvSpPr>
        <p:spPr>
          <a:xfrm>
            <a:off x="4867592" y="3915837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2" name="Google Shape;3412;p132"/>
          <p:cNvCxnSpPr/>
          <p:nvPr/>
        </p:nvCxnSpPr>
        <p:spPr>
          <a:xfrm flipH="1" rot="10800000">
            <a:off x="7312155" y="1987344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13" name="Google Shape;3413;p132"/>
          <p:cNvCxnSpPr/>
          <p:nvPr/>
        </p:nvCxnSpPr>
        <p:spPr>
          <a:xfrm flipH="1" rot="10800000">
            <a:off x="7337555" y="227697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14" name="Google Shape;3414;p132"/>
          <p:cNvCxnSpPr/>
          <p:nvPr/>
        </p:nvCxnSpPr>
        <p:spPr>
          <a:xfrm>
            <a:off x="7350255" y="2779057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15" name="Google Shape;3415;p132"/>
          <p:cNvCxnSpPr/>
          <p:nvPr/>
        </p:nvCxnSpPr>
        <p:spPr>
          <a:xfrm>
            <a:off x="7312155" y="2872528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16" name="Google Shape;3416;p132"/>
          <p:cNvCxnSpPr/>
          <p:nvPr/>
        </p:nvCxnSpPr>
        <p:spPr>
          <a:xfrm>
            <a:off x="7337555" y="283442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17" name="Google Shape;3417;p132"/>
          <p:cNvSpPr txBox="1"/>
          <p:nvPr/>
        </p:nvSpPr>
        <p:spPr>
          <a:xfrm>
            <a:off x="1818107" y="3111631"/>
            <a:ext cx="8367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8" name="Google Shape;3418;p132"/>
          <p:cNvSpPr txBox="1"/>
          <p:nvPr/>
        </p:nvSpPr>
        <p:spPr>
          <a:xfrm>
            <a:off x="1779823" y="4102686"/>
            <a:ext cx="758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шапка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132"/>
          <p:cNvSpPr txBox="1"/>
          <p:nvPr/>
        </p:nvSpPr>
        <p:spPr>
          <a:xfrm>
            <a:off x="4986591" y="2590055"/>
            <a:ext cx="87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132"/>
          <p:cNvSpPr txBox="1"/>
          <p:nvPr/>
        </p:nvSpPr>
        <p:spPr>
          <a:xfrm>
            <a:off x="5057185" y="3038188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132"/>
          <p:cNvSpPr txBox="1"/>
          <p:nvPr/>
        </p:nvSpPr>
        <p:spPr>
          <a:xfrm>
            <a:off x="4931327" y="3574349"/>
            <a:ext cx="849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яблоко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2" name="Google Shape;3422;p132"/>
          <p:cNvSpPr txBox="1"/>
          <p:nvPr/>
        </p:nvSpPr>
        <p:spPr>
          <a:xfrm>
            <a:off x="3208619" y="3100052"/>
            <a:ext cx="836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3" name="Google Shape;3423;p132"/>
          <p:cNvSpPr txBox="1"/>
          <p:nvPr/>
        </p:nvSpPr>
        <p:spPr>
          <a:xfrm>
            <a:off x="6422899" y="2590055"/>
            <a:ext cx="87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4" name="Google Shape;3424;p132"/>
          <p:cNvCxnSpPr/>
          <p:nvPr/>
        </p:nvCxnSpPr>
        <p:spPr>
          <a:xfrm>
            <a:off x="5907202" y="2780009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425" name="Google Shape;3425;p132"/>
          <p:cNvSpPr txBox="1"/>
          <p:nvPr/>
        </p:nvSpPr>
        <p:spPr>
          <a:xfrm>
            <a:off x="8066677" y="1759508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6" name="Google Shape;3426;p132"/>
          <p:cNvSpPr txBox="1"/>
          <p:nvPr/>
        </p:nvSpPr>
        <p:spPr>
          <a:xfrm>
            <a:off x="8085903" y="3418694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7" name="Google Shape;3427;p132"/>
          <p:cNvSpPr txBox="1"/>
          <p:nvPr/>
        </p:nvSpPr>
        <p:spPr>
          <a:xfrm>
            <a:off x="8200839" y="2092912"/>
            <a:ext cx="734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давно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132"/>
          <p:cNvSpPr txBox="1"/>
          <p:nvPr/>
        </p:nvSpPr>
        <p:spPr>
          <a:xfrm>
            <a:off x="8287634" y="2579145"/>
            <a:ext cx="528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&lt;/s&gt;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132"/>
          <p:cNvSpPr txBox="1"/>
          <p:nvPr/>
        </p:nvSpPr>
        <p:spPr>
          <a:xfrm>
            <a:off x="8165669" y="3077206"/>
            <a:ext cx="817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сударь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Google Shape;3430;p132"/>
          <p:cNvSpPr txBox="1"/>
          <p:nvPr/>
        </p:nvSpPr>
        <p:spPr>
          <a:xfrm>
            <a:off x="435974" y="3577779"/>
            <a:ext cx="429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AAA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0F5AAA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p13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Жадный поиск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6" name="Google Shape;3436;p133"/>
          <p:cNvCxnSpPr/>
          <p:nvPr/>
        </p:nvCxnSpPr>
        <p:spPr>
          <a:xfrm>
            <a:off x="2692393" y="3290006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437" name="Google Shape;3437;p133"/>
          <p:cNvCxnSpPr/>
          <p:nvPr/>
        </p:nvCxnSpPr>
        <p:spPr>
          <a:xfrm flipH="1" rot="10800000">
            <a:off x="4072787" y="24918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38" name="Google Shape;3438;p133"/>
          <p:cNvCxnSpPr/>
          <p:nvPr/>
        </p:nvCxnSpPr>
        <p:spPr>
          <a:xfrm flipH="1" rot="10800000">
            <a:off x="4098187" y="27814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39" name="Google Shape;3439;p133"/>
          <p:cNvCxnSpPr/>
          <p:nvPr/>
        </p:nvCxnSpPr>
        <p:spPr>
          <a:xfrm>
            <a:off x="4110887" y="32835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40" name="Google Shape;3440;p133"/>
          <p:cNvCxnSpPr/>
          <p:nvPr/>
        </p:nvCxnSpPr>
        <p:spPr>
          <a:xfrm>
            <a:off x="4072787" y="33770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41" name="Google Shape;3441;p133"/>
          <p:cNvCxnSpPr/>
          <p:nvPr/>
        </p:nvCxnSpPr>
        <p:spPr>
          <a:xfrm>
            <a:off x="4098187" y="33389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42" name="Google Shape;3442;p133"/>
          <p:cNvSpPr txBox="1"/>
          <p:nvPr/>
        </p:nvSpPr>
        <p:spPr>
          <a:xfrm>
            <a:off x="4835665" y="2231251"/>
            <a:ext cx="703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133"/>
          <p:cNvSpPr txBox="1"/>
          <p:nvPr/>
        </p:nvSpPr>
        <p:spPr>
          <a:xfrm>
            <a:off x="4867592" y="3915837"/>
            <a:ext cx="63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4" name="Google Shape;3444;p133"/>
          <p:cNvCxnSpPr/>
          <p:nvPr/>
        </p:nvCxnSpPr>
        <p:spPr>
          <a:xfrm flipH="1" rot="10800000">
            <a:off x="7312155" y="1987344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45" name="Google Shape;3445;p133"/>
          <p:cNvCxnSpPr/>
          <p:nvPr/>
        </p:nvCxnSpPr>
        <p:spPr>
          <a:xfrm flipH="1" rot="10800000">
            <a:off x="7337555" y="227697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46" name="Google Shape;3446;p133"/>
          <p:cNvCxnSpPr/>
          <p:nvPr/>
        </p:nvCxnSpPr>
        <p:spPr>
          <a:xfrm>
            <a:off x="7350255" y="2779057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47" name="Google Shape;3447;p133"/>
          <p:cNvCxnSpPr/>
          <p:nvPr/>
        </p:nvCxnSpPr>
        <p:spPr>
          <a:xfrm>
            <a:off x="7312155" y="2872528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48" name="Google Shape;3448;p133"/>
          <p:cNvCxnSpPr/>
          <p:nvPr/>
        </p:nvCxnSpPr>
        <p:spPr>
          <a:xfrm>
            <a:off x="7337555" y="283442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49" name="Google Shape;3449;p133"/>
          <p:cNvSpPr txBox="1"/>
          <p:nvPr/>
        </p:nvSpPr>
        <p:spPr>
          <a:xfrm>
            <a:off x="4986591" y="2590054"/>
            <a:ext cx="8784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0" name="Google Shape;3450;p133"/>
          <p:cNvSpPr txBox="1"/>
          <p:nvPr/>
        </p:nvSpPr>
        <p:spPr>
          <a:xfrm>
            <a:off x="5057185" y="3038188"/>
            <a:ext cx="248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p133"/>
          <p:cNvSpPr txBox="1"/>
          <p:nvPr/>
        </p:nvSpPr>
        <p:spPr>
          <a:xfrm>
            <a:off x="4931327" y="3574349"/>
            <a:ext cx="84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яблоко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p133"/>
          <p:cNvSpPr txBox="1"/>
          <p:nvPr/>
        </p:nvSpPr>
        <p:spPr>
          <a:xfrm>
            <a:off x="3208619" y="3100052"/>
            <a:ext cx="8367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p133"/>
          <p:cNvSpPr txBox="1"/>
          <p:nvPr/>
        </p:nvSpPr>
        <p:spPr>
          <a:xfrm>
            <a:off x="6422899" y="2590055"/>
            <a:ext cx="87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4" name="Google Shape;3454;p133"/>
          <p:cNvCxnSpPr/>
          <p:nvPr/>
        </p:nvCxnSpPr>
        <p:spPr>
          <a:xfrm>
            <a:off x="5907202" y="2780009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455" name="Google Shape;3455;p133"/>
          <p:cNvSpPr txBox="1"/>
          <p:nvPr/>
        </p:nvSpPr>
        <p:spPr>
          <a:xfrm>
            <a:off x="8066677" y="1759508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p133"/>
          <p:cNvSpPr txBox="1"/>
          <p:nvPr/>
        </p:nvSpPr>
        <p:spPr>
          <a:xfrm>
            <a:off x="8085903" y="3418694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7" name="Google Shape;3457;p133"/>
          <p:cNvSpPr txBox="1"/>
          <p:nvPr/>
        </p:nvSpPr>
        <p:spPr>
          <a:xfrm>
            <a:off x="8200839" y="2092912"/>
            <a:ext cx="734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давно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p133"/>
          <p:cNvSpPr txBox="1"/>
          <p:nvPr/>
        </p:nvSpPr>
        <p:spPr>
          <a:xfrm>
            <a:off x="8287634" y="2579145"/>
            <a:ext cx="528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&lt;/s&gt;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p133"/>
          <p:cNvSpPr txBox="1"/>
          <p:nvPr/>
        </p:nvSpPr>
        <p:spPr>
          <a:xfrm>
            <a:off x="8165669" y="3077206"/>
            <a:ext cx="817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сударь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p133"/>
          <p:cNvSpPr txBox="1"/>
          <p:nvPr/>
        </p:nvSpPr>
        <p:spPr>
          <a:xfrm>
            <a:off x="435974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AAA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0F5AAA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133"/>
          <p:cNvSpPr txBox="1"/>
          <p:nvPr/>
        </p:nvSpPr>
        <p:spPr>
          <a:xfrm>
            <a:off x="1694131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2" name="Google Shape;3462;p133"/>
          <p:cNvSpPr txBox="1"/>
          <p:nvPr/>
        </p:nvSpPr>
        <p:spPr>
          <a:xfrm>
            <a:off x="1806276" y="3577779"/>
            <a:ext cx="657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спать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3" name="Google Shape;3463;p133"/>
          <p:cNvCxnSpPr/>
          <p:nvPr/>
        </p:nvCxnSpPr>
        <p:spPr>
          <a:xfrm flipH="1" rot="10800000">
            <a:off x="894671" y="2976023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64" name="Google Shape;3464;p133"/>
          <p:cNvCxnSpPr/>
          <p:nvPr/>
        </p:nvCxnSpPr>
        <p:spPr>
          <a:xfrm flipH="1" rot="10800000">
            <a:off x="9200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65" name="Google Shape;3465;p133"/>
          <p:cNvCxnSpPr/>
          <p:nvPr/>
        </p:nvCxnSpPr>
        <p:spPr>
          <a:xfrm>
            <a:off x="9327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66" name="Google Shape;3466;p133"/>
          <p:cNvCxnSpPr/>
          <p:nvPr/>
        </p:nvCxnSpPr>
        <p:spPr>
          <a:xfrm>
            <a:off x="8946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67" name="Google Shape;3467;p133"/>
          <p:cNvCxnSpPr/>
          <p:nvPr/>
        </p:nvCxnSpPr>
        <p:spPr>
          <a:xfrm>
            <a:off x="9200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68" name="Google Shape;3468;p133"/>
          <p:cNvSpPr txBox="1"/>
          <p:nvPr/>
        </p:nvSpPr>
        <p:spPr>
          <a:xfrm>
            <a:off x="1649316" y="4451956"/>
            <a:ext cx="63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p133"/>
          <p:cNvSpPr txBox="1"/>
          <p:nvPr/>
        </p:nvSpPr>
        <p:spPr>
          <a:xfrm>
            <a:off x="1818107" y="3111631"/>
            <a:ext cx="8367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p133"/>
          <p:cNvSpPr txBox="1"/>
          <p:nvPr/>
        </p:nvSpPr>
        <p:spPr>
          <a:xfrm>
            <a:off x="1779823" y="4102686"/>
            <a:ext cx="758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шапка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133"/>
          <p:cNvSpPr txBox="1"/>
          <p:nvPr/>
        </p:nvSpPr>
        <p:spPr>
          <a:xfrm>
            <a:off x="538579" y="793960"/>
            <a:ext cx="8517927" cy="4182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Показываем РНС первое слово и выбираем второе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2" name="Google Shape;3472;p13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Жадный поиск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134"/>
          <p:cNvSpPr txBox="1"/>
          <p:nvPr/>
        </p:nvSpPr>
        <p:spPr>
          <a:xfrm>
            <a:off x="538579" y="793960"/>
            <a:ext cx="8517927" cy="7875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Продолжаем, пока не выберем символ конца предложения &lt;/s&gt;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78" name="Google Shape;3478;p134"/>
          <p:cNvCxnSpPr/>
          <p:nvPr/>
        </p:nvCxnSpPr>
        <p:spPr>
          <a:xfrm>
            <a:off x="2692393" y="3290006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479" name="Google Shape;3479;p134"/>
          <p:cNvCxnSpPr/>
          <p:nvPr/>
        </p:nvCxnSpPr>
        <p:spPr>
          <a:xfrm flipH="1" rot="10800000">
            <a:off x="4072787" y="24918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0" name="Google Shape;3480;p134"/>
          <p:cNvCxnSpPr/>
          <p:nvPr/>
        </p:nvCxnSpPr>
        <p:spPr>
          <a:xfrm flipH="1" rot="10800000">
            <a:off x="4098187" y="27814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1" name="Google Shape;3481;p134"/>
          <p:cNvCxnSpPr/>
          <p:nvPr/>
        </p:nvCxnSpPr>
        <p:spPr>
          <a:xfrm>
            <a:off x="4110887" y="32835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2" name="Google Shape;3482;p134"/>
          <p:cNvCxnSpPr/>
          <p:nvPr/>
        </p:nvCxnSpPr>
        <p:spPr>
          <a:xfrm>
            <a:off x="4072787" y="33770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3" name="Google Shape;3483;p134"/>
          <p:cNvCxnSpPr/>
          <p:nvPr/>
        </p:nvCxnSpPr>
        <p:spPr>
          <a:xfrm>
            <a:off x="4098187" y="33389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84" name="Google Shape;3484;p134"/>
          <p:cNvSpPr txBox="1"/>
          <p:nvPr/>
        </p:nvSpPr>
        <p:spPr>
          <a:xfrm>
            <a:off x="4835665" y="2231251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5" name="Google Shape;3485;p134"/>
          <p:cNvSpPr txBox="1"/>
          <p:nvPr/>
        </p:nvSpPr>
        <p:spPr>
          <a:xfrm>
            <a:off x="4867592" y="3915837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6" name="Google Shape;3486;p134"/>
          <p:cNvCxnSpPr/>
          <p:nvPr/>
        </p:nvCxnSpPr>
        <p:spPr>
          <a:xfrm flipH="1" rot="10800000">
            <a:off x="7312155" y="1987344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7" name="Google Shape;3487;p134"/>
          <p:cNvCxnSpPr/>
          <p:nvPr/>
        </p:nvCxnSpPr>
        <p:spPr>
          <a:xfrm flipH="1" rot="10800000">
            <a:off x="7337555" y="227697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8" name="Google Shape;3488;p134"/>
          <p:cNvCxnSpPr/>
          <p:nvPr/>
        </p:nvCxnSpPr>
        <p:spPr>
          <a:xfrm>
            <a:off x="7350255" y="2779057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9" name="Google Shape;3489;p134"/>
          <p:cNvCxnSpPr/>
          <p:nvPr/>
        </p:nvCxnSpPr>
        <p:spPr>
          <a:xfrm>
            <a:off x="7312155" y="2872528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90" name="Google Shape;3490;p134"/>
          <p:cNvCxnSpPr/>
          <p:nvPr/>
        </p:nvCxnSpPr>
        <p:spPr>
          <a:xfrm>
            <a:off x="7337555" y="283442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91" name="Google Shape;3491;p134"/>
          <p:cNvSpPr txBox="1"/>
          <p:nvPr/>
        </p:nvSpPr>
        <p:spPr>
          <a:xfrm>
            <a:off x="4986591" y="2590054"/>
            <a:ext cx="8784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Google Shape;3492;p134"/>
          <p:cNvSpPr txBox="1"/>
          <p:nvPr/>
        </p:nvSpPr>
        <p:spPr>
          <a:xfrm>
            <a:off x="5057185" y="3038188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3" name="Google Shape;3493;p134"/>
          <p:cNvSpPr txBox="1"/>
          <p:nvPr/>
        </p:nvSpPr>
        <p:spPr>
          <a:xfrm>
            <a:off x="4931327" y="3574349"/>
            <a:ext cx="849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яблоко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4" name="Google Shape;3494;p134"/>
          <p:cNvSpPr txBox="1"/>
          <p:nvPr/>
        </p:nvSpPr>
        <p:spPr>
          <a:xfrm>
            <a:off x="3208619" y="3100052"/>
            <a:ext cx="8367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5" name="Google Shape;3495;p134"/>
          <p:cNvSpPr txBox="1"/>
          <p:nvPr/>
        </p:nvSpPr>
        <p:spPr>
          <a:xfrm>
            <a:off x="6422899" y="2590054"/>
            <a:ext cx="8784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подано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6" name="Google Shape;3496;p134"/>
          <p:cNvCxnSpPr/>
          <p:nvPr/>
        </p:nvCxnSpPr>
        <p:spPr>
          <a:xfrm>
            <a:off x="5907202" y="2780009"/>
            <a:ext cx="547841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497" name="Google Shape;3497;p134"/>
          <p:cNvSpPr txBox="1"/>
          <p:nvPr/>
        </p:nvSpPr>
        <p:spPr>
          <a:xfrm>
            <a:off x="8066677" y="1759508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8" name="Google Shape;3498;p134"/>
          <p:cNvSpPr txBox="1"/>
          <p:nvPr/>
        </p:nvSpPr>
        <p:spPr>
          <a:xfrm>
            <a:off x="8085903" y="3418694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9" name="Google Shape;3499;p134"/>
          <p:cNvSpPr txBox="1"/>
          <p:nvPr/>
        </p:nvSpPr>
        <p:spPr>
          <a:xfrm>
            <a:off x="8200839" y="2092912"/>
            <a:ext cx="734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давно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Google Shape;3500;p134"/>
          <p:cNvSpPr txBox="1"/>
          <p:nvPr/>
        </p:nvSpPr>
        <p:spPr>
          <a:xfrm>
            <a:off x="8287635" y="2579145"/>
            <a:ext cx="5289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&lt;/s&gt;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1" name="Google Shape;3501;p134"/>
          <p:cNvSpPr txBox="1"/>
          <p:nvPr/>
        </p:nvSpPr>
        <p:spPr>
          <a:xfrm>
            <a:off x="8165669" y="3077206"/>
            <a:ext cx="817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сударь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2" name="Google Shape;3502;p134"/>
          <p:cNvSpPr txBox="1"/>
          <p:nvPr/>
        </p:nvSpPr>
        <p:spPr>
          <a:xfrm>
            <a:off x="435974" y="3577779"/>
            <a:ext cx="429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AAA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0F5AAA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3" name="Google Shape;3503;p134"/>
          <p:cNvSpPr txBox="1"/>
          <p:nvPr/>
        </p:nvSpPr>
        <p:spPr>
          <a:xfrm>
            <a:off x="1694131" y="2756275"/>
            <a:ext cx="703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4" name="Google Shape;3504;p134"/>
          <p:cNvSpPr txBox="1"/>
          <p:nvPr/>
        </p:nvSpPr>
        <p:spPr>
          <a:xfrm>
            <a:off x="1806276" y="3577779"/>
            <a:ext cx="657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спать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5" name="Google Shape;3505;p134"/>
          <p:cNvCxnSpPr/>
          <p:nvPr/>
        </p:nvCxnSpPr>
        <p:spPr>
          <a:xfrm flipH="1" rot="10800000">
            <a:off x="894671" y="2976023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06" name="Google Shape;3506;p134"/>
          <p:cNvCxnSpPr/>
          <p:nvPr/>
        </p:nvCxnSpPr>
        <p:spPr>
          <a:xfrm flipH="1" rot="10800000">
            <a:off x="9200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07" name="Google Shape;3507;p134"/>
          <p:cNvCxnSpPr/>
          <p:nvPr/>
        </p:nvCxnSpPr>
        <p:spPr>
          <a:xfrm>
            <a:off x="9327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08" name="Google Shape;3508;p134"/>
          <p:cNvCxnSpPr/>
          <p:nvPr/>
        </p:nvCxnSpPr>
        <p:spPr>
          <a:xfrm>
            <a:off x="8946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09" name="Google Shape;3509;p134"/>
          <p:cNvCxnSpPr/>
          <p:nvPr/>
        </p:nvCxnSpPr>
        <p:spPr>
          <a:xfrm>
            <a:off x="9200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10" name="Google Shape;3510;p134"/>
          <p:cNvSpPr txBox="1"/>
          <p:nvPr/>
        </p:nvSpPr>
        <p:spPr>
          <a:xfrm>
            <a:off x="1649316" y="4451956"/>
            <a:ext cx="636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1" name="Google Shape;3511;p134"/>
          <p:cNvSpPr txBox="1"/>
          <p:nvPr/>
        </p:nvSpPr>
        <p:spPr>
          <a:xfrm>
            <a:off x="1818107" y="3111631"/>
            <a:ext cx="836700" cy="3030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кушать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Google Shape;3512;p134"/>
          <p:cNvSpPr txBox="1"/>
          <p:nvPr/>
        </p:nvSpPr>
        <p:spPr>
          <a:xfrm>
            <a:off x="1779823" y="4102686"/>
            <a:ext cx="75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шапка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3" name="Google Shape;3513;p13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Жадный поиск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13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9" name="Google Shape;3519;p135"/>
          <p:cNvSpPr txBox="1"/>
          <p:nvPr/>
        </p:nvSpPr>
        <p:spPr>
          <a:xfrm>
            <a:off x="488806" y="3577779"/>
            <a:ext cx="429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0" name="Google Shape;3520;p135"/>
          <p:cNvSpPr txBox="1"/>
          <p:nvPr/>
        </p:nvSpPr>
        <p:spPr>
          <a:xfrm>
            <a:off x="1721563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Google Shape;3521;p135"/>
          <p:cNvSpPr txBox="1"/>
          <p:nvPr/>
        </p:nvSpPr>
        <p:spPr>
          <a:xfrm>
            <a:off x="1890185" y="3577779"/>
            <a:ext cx="468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2" name="Google Shape;3522;p135"/>
          <p:cNvCxnSpPr/>
          <p:nvPr/>
        </p:nvCxnSpPr>
        <p:spPr>
          <a:xfrm flipH="1" rot="10800000">
            <a:off x="920071" y="2976023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23" name="Google Shape;3523;p135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24" name="Google Shape;3524;p135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25" name="Google Shape;3525;p135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26" name="Google Shape;3526;p135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27" name="Google Shape;3527;p135"/>
          <p:cNvSpPr txBox="1"/>
          <p:nvPr/>
        </p:nvSpPr>
        <p:spPr>
          <a:xfrm>
            <a:off x="1676748" y="4451956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8" name="Google Shape;3528;p135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529" name="Google Shape;3529;p135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530" name="Google Shape;3530;p135"/>
          <p:cNvSpPr txBox="1"/>
          <p:nvPr/>
        </p:nvSpPr>
        <p:spPr>
          <a:xfrm>
            <a:off x="3060423" y="2675431"/>
            <a:ext cx="195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1" name="Google Shape;3531;p135"/>
          <p:cNvSpPr txBox="1"/>
          <p:nvPr/>
        </p:nvSpPr>
        <p:spPr>
          <a:xfrm>
            <a:off x="3063209" y="4759343"/>
            <a:ext cx="33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2" name="Google Shape;3532;p135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33" name="Google Shape;3533;p135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34" name="Google Shape;3534;p135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35" name="Google Shape;3535;p135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36" name="Google Shape;3536;p135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37" name="Google Shape;3537;p135"/>
          <p:cNvCxnSpPr/>
          <p:nvPr/>
        </p:nvCxnSpPr>
        <p:spPr>
          <a:xfrm flipH="1" rot="10800000">
            <a:off x="3467440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38" name="Google Shape;3538;p135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39" name="Google Shape;3539;p135"/>
          <p:cNvCxnSpPr/>
          <p:nvPr/>
        </p:nvCxnSpPr>
        <p:spPr>
          <a:xfrm>
            <a:off x="3505540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40" name="Google Shape;3540;p135"/>
          <p:cNvCxnSpPr/>
          <p:nvPr/>
        </p:nvCxnSpPr>
        <p:spPr>
          <a:xfrm>
            <a:off x="3467440" y="5041815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41" name="Google Shape;3541;p135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42" name="Google Shape;3542;p135"/>
          <p:cNvSpPr txBox="1"/>
          <p:nvPr/>
        </p:nvSpPr>
        <p:spPr>
          <a:xfrm>
            <a:off x="4075077" y="1837551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3" name="Google Shape;3543;p135"/>
          <p:cNvSpPr txBox="1"/>
          <p:nvPr/>
        </p:nvSpPr>
        <p:spPr>
          <a:xfrm>
            <a:off x="4224467" y="3938958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4" name="Google Shape;3544;p135"/>
          <p:cNvSpPr txBox="1"/>
          <p:nvPr/>
        </p:nvSpPr>
        <p:spPr>
          <a:xfrm>
            <a:off x="4094304" y="3496737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p135"/>
          <p:cNvSpPr txBox="1"/>
          <p:nvPr/>
        </p:nvSpPr>
        <p:spPr>
          <a:xfrm>
            <a:off x="4237670" y="5584843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6" name="Google Shape;3546;p135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547" name="Google Shape;3547;p135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48" name="Google Shape;3548;p135"/>
          <p:cNvCxnSpPr/>
          <p:nvPr/>
        </p:nvCxnSpPr>
        <p:spPr>
          <a:xfrm flipH="1" rot="10800000">
            <a:off x="6780045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49" name="Google Shape;3549;p135"/>
          <p:cNvCxnSpPr/>
          <p:nvPr/>
        </p:nvCxnSpPr>
        <p:spPr>
          <a:xfrm>
            <a:off x="6792745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0" name="Google Shape;3550;p135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1" name="Google Shape;3551;p135"/>
          <p:cNvCxnSpPr/>
          <p:nvPr/>
        </p:nvCxnSpPr>
        <p:spPr>
          <a:xfrm>
            <a:off x="6780045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2" name="Google Shape;3552;p135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3" name="Google Shape;3553;p135"/>
          <p:cNvCxnSpPr/>
          <p:nvPr/>
        </p:nvCxnSpPr>
        <p:spPr>
          <a:xfrm flipH="1" rot="10800000">
            <a:off x="6889265" y="4058943"/>
            <a:ext cx="884337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4" name="Google Shape;3554;p135"/>
          <p:cNvCxnSpPr/>
          <p:nvPr/>
        </p:nvCxnSpPr>
        <p:spPr>
          <a:xfrm>
            <a:off x="6901965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5" name="Google Shape;3555;p135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6" name="Google Shape;3556;p135"/>
          <p:cNvCxnSpPr/>
          <p:nvPr/>
        </p:nvCxnSpPr>
        <p:spPr>
          <a:xfrm>
            <a:off x="6889265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7" name="Google Shape;3557;p135"/>
          <p:cNvSpPr txBox="1"/>
          <p:nvPr/>
        </p:nvSpPr>
        <p:spPr>
          <a:xfrm>
            <a:off x="7549616" y="1312450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8" name="Google Shape;3558;p135"/>
          <p:cNvSpPr txBox="1"/>
          <p:nvPr/>
        </p:nvSpPr>
        <p:spPr>
          <a:xfrm>
            <a:off x="7606942" y="2984335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9" name="Google Shape;3559;p135"/>
          <p:cNvSpPr txBox="1"/>
          <p:nvPr/>
        </p:nvSpPr>
        <p:spPr>
          <a:xfrm>
            <a:off x="7639921" y="3524482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0" name="Google Shape;3560;p135"/>
          <p:cNvSpPr txBox="1"/>
          <p:nvPr/>
        </p:nvSpPr>
        <p:spPr>
          <a:xfrm>
            <a:off x="7646447" y="5234468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1" name="Google Shape;3561;p135"/>
          <p:cNvSpPr txBox="1"/>
          <p:nvPr/>
        </p:nvSpPr>
        <p:spPr>
          <a:xfrm>
            <a:off x="1975640" y="3086232"/>
            <a:ext cx="195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2" name="Google Shape;3562;p135"/>
          <p:cNvSpPr txBox="1"/>
          <p:nvPr/>
        </p:nvSpPr>
        <p:spPr>
          <a:xfrm>
            <a:off x="1906710" y="4014867"/>
            <a:ext cx="333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Google Shape;3563;p135"/>
          <p:cNvSpPr txBox="1"/>
          <p:nvPr/>
        </p:nvSpPr>
        <p:spPr>
          <a:xfrm>
            <a:off x="4277365" y="2183655"/>
            <a:ext cx="72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4" name="Google Shape;3564;p135"/>
          <p:cNvSpPr txBox="1"/>
          <p:nvPr/>
        </p:nvSpPr>
        <p:spPr>
          <a:xfrm>
            <a:off x="4445679" y="4331384"/>
            <a:ext cx="724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Google Shape;3565;p135"/>
          <p:cNvSpPr txBox="1"/>
          <p:nvPr/>
        </p:nvSpPr>
        <p:spPr>
          <a:xfrm>
            <a:off x="5975620" y="2181830"/>
            <a:ext cx="72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6" name="Google Shape;3566;p135"/>
          <p:cNvSpPr txBox="1"/>
          <p:nvPr/>
        </p:nvSpPr>
        <p:spPr>
          <a:xfrm>
            <a:off x="6085642" y="4334543"/>
            <a:ext cx="7245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7" name="Google Shape;3567;p135"/>
          <p:cNvSpPr txBox="1"/>
          <p:nvPr/>
        </p:nvSpPr>
        <p:spPr>
          <a:xfrm>
            <a:off x="7728682" y="1672256"/>
            <a:ext cx="1064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8" name="Google Shape;3568;p135"/>
          <p:cNvSpPr txBox="1"/>
          <p:nvPr/>
        </p:nvSpPr>
        <p:spPr>
          <a:xfrm>
            <a:off x="7857296" y="4334543"/>
            <a:ext cx="788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9" name="Google Shape;3569;p135"/>
          <p:cNvSpPr txBox="1"/>
          <p:nvPr/>
        </p:nvSpPr>
        <p:spPr>
          <a:xfrm>
            <a:off x="4348017" y="2619088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0" name="Google Shape;3570;p135"/>
          <p:cNvSpPr txBox="1"/>
          <p:nvPr/>
        </p:nvSpPr>
        <p:spPr>
          <a:xfrm>
            <a:off x="4228819" y="3155249"/>
            <a:ext cx="785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p135"/>
          <p:cNvSpPr txBox="1"/>
          <p:nvPr/>
        </p:nvSpPr>
        <p:spPr>
          <a:xfrm>
            <a:off x="7663491" y="2163929"/>
            <a:ext cx="774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2" name="Google Shape;3572;p135"/>
          <p:cNvSpPr txBox="1"/>
          <p:nvPr/>
        </p:nvSpPr>
        <p:spPr>
          <a:xfrm>
            <a:off x="7720089" y="268739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Google Shape;3573;p135"/>
          <p:cNvSpPr txBox="1"/>
          <p:nvPr/>
        </p:nvSpPr>
        <p:spPr>
          <a:xfrm>
            <a:off x="4499045" y="4740407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4" name="Google Shape;3574;p135"/>
          <p:cNvSpPr txBox="1"/>
          <p:nvPr/>
        </p:nvSpPr>
        <p:spPr>
          <a:xfrm>
            <a:off x="4392184" y="5263868"/>
            <a:ext cx="532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p135"/>
          <p:cNvSpPr txBox="1"/>
          <p:nvPr/>
        </p:nvSpPr>
        <p:spPr>
          <a:xfrm>
            <a:off x="7795619" y="3856992"/>
            <a:ext cx="69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6" name="Google Shape;3576;p135"/>
          <p:cNvSpPr txBox="1"/>
          <p:nvPr/>
        </p:nvSpPr>
        <p:spPr>
          <a:xfrm>
            <a:off x="7836169" y="484694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7" name="Google Shape;3577;p135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36"/>
          <p:cNvSpPr txBox="1"/>
          <p:nvPr/>
        </p:nvSpPr>
        <p:spPr>
          <a:xfrm>
            <a:off x="538579" y="793960"/>
            <a:ext cx="8517927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Начинаем с символа начала предложения &lt;s&gt;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3" name="Google Shape;3583;p136"/>
          <p:cNvSpPr txBox="1"/>
          <p:nvPr/>
        </p:nvSpPr>
        <p:spPr>
          <a:xfrm>
            <a:off x="488806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AAA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0F5AAA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4" name="Google Shape;3584;p136"/>
          <p:cNvSpPr txBox="1"/>
          <p:nvPr/>
        </p:nvSpPr>
        <p:spPr>
          <a:xfrm>
            <a:off x="1721563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5" name="Google Shape;3585;p136"/>
          <p:cNvSpPr txBox="1"/>
          <p:nvPr/>
        </p:nvSpPr>
        <p:spPr>
          <a:xfrm>
            <a:off x="1890185" y="3577779"/>
            <a:ext cx="46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6" name="Google Shape;3586;p136"/>
          <p:cNvCxnSpPr/>
          <p:nvPr/>
        </p:nvCxnSpPr>
        <p:spPr>
          <a:xfrm flipH="1" rot="10800000">
            <a:off x="920071" y="2976023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87" name="Google Shape;3587;p136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88" name="Google Shape;3588;p136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89" name="Google Shape;3589;p136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90" name="Google Shape;3590;p136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91" name="Google Shape;3591;p136"/>
          <p:cNvSpPr txBox="1"/>
          <p:nvPr/>
        </p:nvSpPr>
        <p:spPr>
          <a:xfrm>
            <a:off x="1676748" y="4451956"/>
            <a:ext cx="636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3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2" name="Google Shape;3592;p136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593" name="Google Shape;3593;p136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594" name="Google Shape;3594;p136"/>
          <p:cNvSpPr txBox="1"/>
          <p:nvPr/>
        </p:nvSpPr>
        <p:spPr>
          <a:xfrm>
            <a:off x="3060423" y="2675431"/>
            <a:ext cx="195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5" name="Google Shape;3595;p136"/>
          <p:cNvSpPr txBox="1"/>
          <p:nvPr/>
        </p:nvSpPr>
        <p:spPr>
          <a:xfrm>
            <a:off x="3063209" y="4759343"/>
            <a:ext cx="333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6" name="Google Shape;3596;p136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97" name="Google Shape;3597;p136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98" name="Google Shape;3598;p136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99" name="Google Shape;3599;p136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0" name="Google Shape;3600;p136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1" name="Google Shape;3601;p136"/>
          <p:cNvCxnSpPr/>
          <p:nvPr/>
        </p:nvCxnSpPr>
        <p:spPr>
          <a:xfrm flipH="1" rot="10800000">
            <a:off x="3467440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2" name="Google Shape;3602;p136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3" name="Google Shape;3603;p136"/>
          <p:cNvCxnSpPr/>
          <p:nvPr/>
        </p:nvCxnSpPr>
        <p:spPr>
          <a:xfrm>
            <a:off x="3505540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4" name="Google Shape;3604;p136"/>
          <p:cNvCxnSpPr/>
          <p:nvPr/>
        </p:nvCxnSpPr>
        <p:spPr>
          <a:xfrm>
            <a:off x="3467440" y="5041815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5" name="Google Shape;3605;p136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06" name="Google Shape;3606;p136"/>
          <p:cNvSpPr txBox="1"/>
          <p:nvPr/>
        </p:nvSpPr>
        <p:spPr>
          <a:xfrm>
            <a:off x="4075077" y="1837551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7" name="Google Shape;3607;p136"/>
          <p:cNvSpPr txBox="1"/>
          <p:nvPr/>
        </p:nvSpPr>
        <p:spPr>
          <a:xfrm>
            <a:off x="4224467" y="3938958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p136"/>
          <p:cNvSpPr txBox="1"/>
          <p:nvPr/>
        </p:nvSpPr>
        <p:spPr>
          <a:xfrm>
            <a:off x="4094304" y="3496737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9" name="Google Shape;3609;p136"/>
          <p:cNvSpPr txBox="1"/>
          <p:nvPr/>
        </p:nvSpPr>
        <p:spPr>
          <a:xfrm>
            <a:off x="4237670" y="5584843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0" name="Google Shape;3610;p136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611" name="Google Shape;3611;p136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12" name="Google Shape;3612;p136"/>
          <p:cNvCxnSpPr/>
          <p:nvPr/>
        </p:nvCxnSpPr>
        <p:spPr>
          <a:xfrm flipH="1" rot="10800000">
            <a:off x="6780045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13" name="Google Shape;3613;p136"/>
          <p:cNvCxnSpPr/>
          <p:nvPr/>
        </p:nvCxnSpPr>
        <p:spPr>
          <a:xfrm>
            <a:off x="6792745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14" name="Google Shape;3614;p136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15" name="Google Shape;3615;p136"/>
          <p:cNvCxnSpPr/>
          <p:nvPr/>
        </p:nvCxnSpPr>
        <p:spPr>
          <a:xfrm>
            <a:off x="6780045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16" name="Google Shape;3616;p136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17" name="Google Shape;3617;p136"/>
          <p:cNvCxnSpPr/>
          <p:nvPr/>
        </p:nvCxnSpPr>
        <p:spPr>
          <a:xfrm flipH="1" rot="10800000">
            <a:off x="6889265" y="4059060"/>
            <a:ext cx="884400" cy="44850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18" name="Google Shape;3618;p136"/>
          <p:cNvCxnSpPr/>
          <p:nvPr/>
        </p:nvCxnSpPr>
        <p:spPr>
          <a:xfrm>
            <a:off x="6901965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19" name="Google Shape;3619;p136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20" name="Google Shape;3620;p136"/>
          <p:cNvCxnSpPr/>
          <p:nvPr/>
        </p:nvCxnSpPr>
        <p:spPr>
          <a:xfrm>
            <a:off x="6889265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21" name="Google Shape;3621;p136"/>
          <p:cNvSpPr txBox="1"/>
          <p:nvPr/>
        </p:nvSpPr>
        <p:spPr>
          <a:xfrm>
            <a:off x="7549616" y="1312450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2" name="Google Shape;3622;p136"/>
          <p:cNvSpPr txBox="1"/>
          <p:nvPr/>
        </p:nvSpPr>
        <p:spPr>
          <a:xfrm>
            <a:off x="7606942" y="2984335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3" name="Google Shape;3623;p136"/>
          <p:cNvSpPr txBox="1"/>
          <p:nvPr/>
        </p:nvSpPr>
        <p:spPr>
          <a:xfrm>
            <a:off x="7639921" y="3524482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4" name="Google Shape;3624;p136"/>
          <p:cNvSpPr txBox="1"/>
          <p:nvPr/>
        </p:nvSpPr>
        <p:spPr>
          <a:xfrm>
            <a:off x="7646447" y="5234468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5" name="Google Shape;3625;p136"/>
          <p:cNvSpPr txBox="1"/>
          <p:nvPr/>
        </p:nvSpPr>
        <p:spPr>
          <a:xfrm>
            <a:off x="1975640" y="3086232"/>
            <a:ext cx="195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p136"/>
          <p:cNvSpPr txBox="1"/>
          <p:nvPr/>
        </p:nvSpPr>
        <p:spPr>
          <a:xfrm>
            <a:off x="1906710" y="4014867"/>
            <a:ext cx="333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136"/>
          <p:cNvSpPr txBox="1"/>
          <p:nvPr/>
        </p:nvSpPr>
        <p:spPr>
          <a:xfrm>
            <a:off x="4277365" y="2183655"/>
            <a:ext cx="72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p136"/>
          <p:cNvSpPr txBox="1"/>
          <p:nvPr/>
        </p:nvSpPr>
        <p:spPr>
          <a:xfrm>
            <a:off x="4445679" y="4331384"/>
            <a:ext cx="724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p136"/>
          <p:cNvSpPr txBox="1"/>
          <p:nvPr/>
        </p:nvSpPr>
        <p:spPr>
          <a:xfrm>
            <a:off x="5975620" y="2181830"/>
            <a:ext cx="72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0" name="Google Shape;3630;p136"/>
          <p:cNvSpPr txBox="1"/>
          <p:nvPr/>
        </p:nvSpPr>
        <p:spPr>
          <a:xfrm>
            <a:off x="6085642" y="4334543"/>
            <a:ext cx="7245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1" name="Google Shape;3631;p136"/>
          <p:cNvSpPr txBox="1"/>
          <p:nvPr/>
        </p:nvSpPr>
        <p:spPr>
          <a:xfrm>
            <a:off x="7728682" y="1672256"/>
            <a:ext cx="1064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Google Shape;3632;p136"/>
          <p:cNvSpPr txBox="1"/>
          <p:nvPr/>
        </p:nvSpPr>
        <p:spPr>
          <a:xfrm>
            <a:off x="7857296" y="4334543"/>
            <a:ext cx="788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3" name="Google Shape;3633;p136"/>
          <p:cNvSpPr txBox="1"/>
          <p:nvPr/>
        </p:nvSpPr>
        <p:spPr>
          <a:xfrm>
            <a:off x="4348017" y="2619088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p136"/>
          <p:cNvSpPr txBox="1"/>
          <p:nvPr/>
        </p:nvSpPr>
        <p:spPr>
          <a:xfrm>
            <a:off x="4228819" y="3155249"/>
            <a:ext cx="785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p136"/>
          <p:cNvSpPr txBox="1"/>
          <p:nvPr/>
        </p:nvSpPr>
        <p:spPr>
          <a:xfrm>
            <a:off x="7663491" y="2163929"/>
            <a:ext cx="774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6" name="Google Shape;3636;p136"/>
          <p:cNvSpPr txBox="1"/>
          <p:nvPr/>
        </p:nvSpPr>
        <p:spPr>
          <a:xfrm>
            <a:off x="7720089" y="2687390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7" name="Google Shape;3637;p136"/>
          <p:cNvSpPr txBox="1"/>
          <p:nvPr/>
        </p:nvSpPr>
        <p:spPr>
          <a:xfrm>
            <a:off x="4499045" y="4740407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8" name="Google Shape;3638;p136"/>
          <p:cNvSpPr txBox="1"/>
          <p:nvPr/>
        </p:nvSpPr>
        <p:spPr>
          <a:xfrm>
            <a:off x="4392184" y="5263868"/>
            <a:ext cx="532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9" name="Google Shape;3639;p136"/>
          <p:cNvSpPr txBox="1"/>
          <p:nvPr/>
        </p:nvSpPr>
        <p:spPr>
          <a:xfrm>
            <a:off x="7795619" y="3856992"/>
            <a:ext cx="69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0" name="Google Shape;3640;p136"/>
          <p:cNvSpPr txBox="1"/>
          <p:nvPr/>
        </p:nvSpPr>
        <p:spPr>
          <a:xfrm>
            <a:off x="7836169" y="484694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1" name="Google Shape;3641;p136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642" name="Google Shape;3642;p13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p137"/>
          <p:cNvSpPr txBox="1"/>
          <p:nvPr/>
        </p:nvSpPr>
        <p:spPr>
          <a:xfrm>
            <a:off x="538579" y="755860"/>
            <a:ext cx="8517900" cy="44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7139" l="-1784" r="0" t="-142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8" name="Google Shape;3648;p137"/>
          <p:cNvSpPr txBox="1"/>
          <p:nvPr/>
        </p:nvSpPr>
        <p:spPr>
          <a:xfrm>
            <a:off x="488806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9" name="Google Shape;3649;p137"/>
          <p:cNvSpPr txBox="1"/>
          <p:nvPr/>
        </p:nvSpPr>
        <p:spPr>
          <a:xfrm>
            <a:off x="1721563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0" name="Google Shape;3650;p137"/>
          <p:cNvSpPr txBox="1"/>
          <p:nvPr/>
        </p:nvSpPr>
        <p:spPr>
          <a:xfrm>
            <a:off x="1890185" y="3577779"/>
            <a:ext cx="468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1" name="Google Shape;3651;p137"/>
          <p:cNvCxnSpPr/>
          <p:nvPr/>
        </p:nvCxnSpPr>
        <p:spPr>
          <a:xfrm flipH="1" rot="10800000">
            <a:off x="920070" y="297602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2" name="Google Shape;3652;p137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3" name="Google Shape;3653;p137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4" name="Google Shape;3654;p137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5" name="Google Shape;3655;p137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56" name="Google Shape;3656;p137"/>
          <p:cNvSpPr txBox="1"/>
          <p:nvPr/>
        </p:nvSpPr>
        <p:spPr>
          <a:xfrm>
            <a:off x="1676748" y="4451956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7" name="Google Shape;3657;p137"/>
          <p:cNvSpPr txBox="1"/>
          <p:nvPr/>
        </p:nvSpPr>
        <p:spPr>
          <a:xfrm>
            <a:off x="1975640" y="3086231"/>
            <a:ext cx="1956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8" name="Google Shape;3658;p137"/>
          <p:cNvSpPr txBox="1"/>
          <p:nvPr/>
        </p:nvSpPr>
        <p:spPr>
          <a:xfrm>
            <a:off x="1906711" y="4014867"/>
            <a:ext cx="333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9" name="Google Shape;3659;p137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660" name="Google Shape;3660;p137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661" name="Google Shape;3661;p137"/>
          <p:cNvSpPr txBox="1"/>
          <p:nvPr/>
        </p:nvSpPr>
        <p:spPr>
          <a:xfrm>
            <a:off x="3060423" y="2675431"/>
            <a:ext cx="195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2" name="Google Shape;3662;p137"/>
          <p:cNvSpPr txBox="1"/>
          <p:nvPr/>
        </p:nvSpPr>
        <p:spPr>
          <a:xfrm>
            <a:off x="3063209" y="4759343"/>
            <a:ext cx="333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3" name="Google Shape;3663;p137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64" name="Google Shape;3664;p137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65" name="Google Shape;3665;p137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66" name="Google Shape;3666;p137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67" name="Google Shape;3667;p137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68" name="Google Shape;3668;p137"/>
          <p:cNvCxnSpPr/>
          <p:nvPr/>
        </p:nvCxnSpPr>
        <p:spPr>
          <a:xfrm flipH="1" rot="10800000">
            <a:off x="3467440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69" name="Google Shape;3669;p137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70" name="Google Shape;3670;p137"/>
          <p:cNvCxnSpPr/>
          <p:nvPr/>
        </p:nvCxnSpPr>
        <p:spPr>
          <a:xfrm>
            <a:off x="3505540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71" name="Google Shape;3671;p137"/>
          <p:cNvCxnSpPr/>
          <p:nvPr/>
        </p:nvCxnSpPr>
        <p:spPr>
          <a:xfrm>
            <a:off x="3467440" y="5041815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72" name="Google Shape;3672;p137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73" name="Google Shape;3673;p137"/>
          <p:cNvSpPr txBox="1"/>
          <p:nvPr/>
        </p:nvSpPr>
        <p:spPr>
          <a:xfrm>
            <a:off x="4075077" y="1837551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4" name="Google Shape;3674;p137"/>
          <p:cNvSpPr txBox="1"/>
          <p:nvPr/>
        </p:nvSpPr>
        <p:spPr>
          <a:xfrm>
            <a:off x="4224467" y="3938958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5" name="Google Shape;3675;p137"/>
          <p:cNvSpPr txBox="1"/>
          <p:nvPr/>
        </p:nvSpPr>
        <p:spPr>
          <a:xfrm>
            <a:off x="4094304" y="3496737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6" name="Google Shape;3676;p137"/>
          <p:cNvSpPr txBox="1"/>
          <p:nvPr/>
        </p:nvSpPr>
        <p:spPr>
          <a:xfrm>
            <a:off x="4237670" y="5584843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7" name="Google Shape;3677;p137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678" name="Google Shape;3678;p137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79" name="Google Shape;3679;p137"/>
          <p:cNvCxnSpPr/>
          <p:nvPr/>
        </p:nvCxnSpPr>
        <p:spPr>
          <a:xfrm flipH="1" rot="10800000">
            <a:off x="6780045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80" name="Google Shape;3680;p137"/>
          <p:cNvCxnSpPr/>
          <p:nvPr/>
        </p:nvCxnSpPr>
        <p:spPr>
          <a:xfrm>
            <a:off x="6792745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81" name="Google Shape;3681;p137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82" name="Google Shape;3682;p137"/>
          <p:cNvCxnSpPr/>
          <p:nvPr/>
        </p:nvCxnSpPr>
        <p:spPr>
          <a:xfrm>
            <a:off x="6780045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83" name="Google Shape;3683;p137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84" name="Google Shape;3684;p137"/>
          <p:cNvCxnSpPr/>
          <p:nvPr/>
        </p:nvCxnSpPr>
        <p:spPr>
          <a:xfrm flipH="1" rot="10800000">
            <a:off x="6889265" y="4058943"/>
            <a:ext cx="884337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85" name="Google Shape;3685;p137"/>
          <p:cNvCxnSpPr/>
          <p:nvPr/>
        </p:nvCxnSpPr>
        <p:spPr>
          <a:xfrm>
            <a:off x="6901965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86" name="Google Shape;3686;p137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87" name="Google Shape;3687;p137"/>
          <p:cNvCxnSpPr/>
          <p:nvPr/>
        </p:nvCxnSpPr>
        <p:spPr>
          <a:xfrm>
            <a:off x="6889265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88" name="Google Shape;3688;p137"/>
          <p:cNvSpPr txBox="1"/>
          <p:nvPr/>
        </p:nvSpPr>
        <p:spPr>
          <a:xfrm>
            <a:off x="7549616" y="1312450"/>
            <a:ext cx="703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9" name="Google Shape;3689;p137"/>
          <p:cNvSpPr txBox="1"/>
          <p:nvPr/>
        </p:nvSpPr>
        <p:spPr>
          <a:xfrm>
            <a:off x="7606942" y="2984335"/>
            <a:ext cx="63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0" name="Google Shape;3690;p137"/>
          <p:cNvSpPr txBox="1"/>
          <p:nvPr/>
        </p:nvSpPr>
        <p:spPr>
          <a:xfrm>
            <a:off x="7639921" y="3524482"/>
            <a:ext cx="703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1" name="Google Shape;3691;p137"/>
          <p:cNvSpPr txBox="1"/>
          <p:nvPr/>
        </p:nvSpPr>
        <p:spPr>
          <a:xfrm>
            <a:off x="7646447" y="5234468"/>
            <a:ext cx="63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p137"/>
          <p:cNvSpPr txBox="1"/>
          <p:nvPr/>
        </p:nvSpPr>
        <p:spPr>
          <a:xfrm>
            <a:off x="4277365" y="2183655"/>
            <a:ext cx="72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p137"/>
          <p:cNvSpPr txBox="1"/>
          <p:nvPr/>
        </p:nvSpPr>
        <p:spPr>
          <a:xfrm>
            <a:off x="4445679" y="4331384"/>
            <a:ext cx="724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4" name="Google Shape;3694;p137"/>
          <p:cNvSpPr txBox="1"/>
          <p:nvPr/>
        </p:nvSpPr>
        <p:spPr>
          <a:xfrm>
            <a:off x="5975620" y="2181830"/>
            <a:ext cx="72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5" name="Google Shape;3695;p137"/>
          <p:cNvSpPr txBox="1"/>
          <p:nvPr/>
        </p:nvSpPr>
        <p:spPr>
          <a:xfrm>
            <a:off x="6085642" y="4334543"/>
            <a:ext cx="724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6" name="Google Shape;3696;p137"/>
          <p:cNvSpPr txBox="1"/>
          <p:nvPr/>
        </p:nvSpPr>
        <p:spPr>
          <a:xfrm>
            <a:off x="7728682" y="1672256"/>
            <a:ext cx="1064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7" name="Google Shape;3697;p137"/>
          <p:cNvSpPr txBox="1"/>
          <p:nvPr/>
        </p:nvSpPr>
        <p:spPr>
          <a:xfrm>
            <a:off x="7857296" y="4334543"/>
            <a:ext cx="7887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8" name="Google Shape;3698;p137"/>
          <p:cNvSpPr txBox="1"/>
          <p:nvPr/>
        </p:nvSpPr>
        <p:spPr>
          <a:xfrm>
            <a:off x="4348017" y="2619088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9" name="Google Shape;3699;p137"/>
          <p:cNvSpPr txBox="1"/>
          <p:nvPr/>
        </p:nvSpPr>
        <p:spPr>
          <a:xfrm>
            <a:off x="4228819" y="3155249"/>
            <a:ext cx="785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0" name="Google Shape;3700;p137"/>
          <p:cNvSpPr txBox="1"/>
          <p:nvPr/>
        </p:nvSpPr>
        <p:spPr>
          <a:xfrm>
            <a:off x="7663491" y="2163929"/>
            <a:ext cx="774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1" name="Google Shape;3701;p137"/>
          <p:cNvSpPr txBox="1"/>
          <p:nvPr/>
        </p:nvSpPr>
        <p:spPr>
          <a:xfrm>
            <a:off x="7720089" y="2687390"/>
            <a:ext cx="248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2" name="Google Shape;3702;p137"/>
          <p:cNvSpPr txBox="1"/>
          <p:nvPr/>
        </p:nvSpPr>
        <p:spPr>
          <a:xfrm>
            <a:off x="4499045" y="4740407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3" name="Google Shape;3703;p137"/>
          <p:cNvSpPr txBox="1"/>
          <p:nvPr/>
        </p:nvSpPr>
        <p:spPr>
          <a:xfrm>
            <a:off x="4392184" y="5263868"/>
            <a:ext cx="532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4" name="Google Shape;3704;p137"/>
          <p:cNvSpPr txBox="1"/>
          <p:nvPr/>
        </p:nvSpPr>
        <p:spPr>
          <a:xfrm>
            <a:off x="7795619" y="3856992"/>
            <a:ext cx="694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5" name="Google Shape;3705;p137"/>
          <p:cNvSpPr txBox="1"/>
          <p:nvPr/>
        </p:nvSpPr>
        <p:spPr>
          <a:xfrm>
            <a:off x="7836169" y="4846940"/>
            <a:ext cx="248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6" name="Google Shape;3706;p137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707" name="Google Shape;3707;p137"/>
          <p:cNvSpPr txBox="1"/>
          <p:nvPr/>
        </p:nvSpPr>
        <p:spPr>
          <a:xfrm>
            <a:off x="1477090" y="5230658"/>
            <a:ext cx="920745" cy="4611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105" l="-17565" r="-94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8" name="Google Shape;3708;p13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138"/>
          <p:cNvSpPr txBox="1"/>
          <p:nvPr/>
        </p:nvSpPr>
        <p:spPr>
          <a:xfrm>
            <a:off x="538579" y="755860"/>
            <a:ext cx="8517927" cy="8166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744" l="-1784" r="0" t="-78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4" name="Google Shape;3714;p138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715" name="Google Shape;3715;p138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716" name="Google Shape;3716;p138"/>
          <p:cNvSpPr txBox="1"/>
          <p:nvPr/>
        </p:nvSpPr>
        <p:spPr>
          <a:xfrm>
            <a:off x="3060423" y="2675430"/>
            <a:ext cx="1956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7" name="Google Shape;3717;p138"/>
          <p:cNvSpPr txBox="1"/>
          <p:nvPr/>
        </p:nvSpPr>
        <p:spPr>
          <a:xfrm>
            <a:off x="3063210" y="4759342"/>
            <a:ext cx="333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18" name="Google Shape;3718;p138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19" name="Google Shape;3719;p138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20" name="Google Shape;3720;p138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21" name="Google Shape;3721;p138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22" name="Google Shape;3722;p138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23" name="Google Shape;3723;p138"/>
          <p:cNvCxnSpPr/>
          <p:nvPr/>
        </p:nvCxnSpPr>
        <p:spPr>
          <a:xfrm flipH="1" rot="10800000">
            <a:off x="3467441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24" name="Google Shape;3724;p138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25" name="Google Shape;3725;p138"/>
          <p:cNvCxnSpPr/>
          <p:nvPr/>
        </p:nvCxnSpPr>
        <p:spPr>
          <a:xfrm>
            <a:off x="3505541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26" name="Google Shape;3726;p138"/>
          <p:cNvCxnSpPr/>
          <p:nvPr/>
        </p:nvCxnSpPr>
        <p:spPr>
          <a:xfrm>
            <a:off x="3467441" y="5041815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27" name="Google Shape;3727;p138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28" name="Google Shape;3728;p138"/>
          <p:cNvSpPr txBox="1"/>
          <p:nvPr/>
        </p:nvSpPr>
        <p:spPr>
          <a:xfrm>
            <a:off x="4075077" y="1837551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9" name="Google Shape;3729;p138"/>
          <p:cNvSpPr txBox="1"/>
          <p:nvPr/>
        </p:nvSpPr>
        <p:spPr>
          <a:xfrm>
            <a:off x="4224467" y="3938958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0" name="Google Shape;3730;p138"/>
          <p:cNvSpPr txBox="1"/>
          <p:nvPr/>
        </p:nvSpPr>
        <p:spPr>
          <a:xfrm>
            <a:off x="4094304" y="3496737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1" name="Google Shape;3731;p138"/>
          <p:cNvSpPr txBox="1"/>
          <p:nvPr/>
        </p:nvSpPr>
        <p:spPr>
          <a:xfrm>
            <a:off x="4237670" y="5584843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2" name="Google Shape;3732;p138"/>
          <p:cNvSpPr txBox="1"/>
          <p:nvPr/>
        </p:nvSpPr>
        <p:spPr>
          <a:xfrm>
            <a:off x="4277366" y="2183654"/>
            <a:ext cx="726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p138"/>
          <p:cNvSpPr txBox="1"/>
          <p:nvPr/>
        </p:nvSpPr>
        <p:spPr>
          <a:xfrm>
            <a:off x="4445679" y="4331384"/>
            <a:ext cx="7245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138"/>
          <p:cNvSpPr txBox="1"/>
          <p:nvPr/>
        </p:nvSpPr>
        <p:spPr>
          <a:xfrm>
            <a:off x="4348017" y="2619088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5" name="Google Shape;3735;p138"/>
          <p:cNvSpPr txBox="1"/>
          <p:nvPr/>
        </p:nvSpPr>
        <p:spPr>
          <a:xfrm>
            <a:off x="4228819" y="3155249"/>
            <a:ext cx="7854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Google Shape;3736;p138"/>
          <p:cNvSpPr txBox="1"/>
          <p:nvPr/>
        </p:nvSpPr>
        <p:spPr>
          <a:xfrm>
            <a:off x="4499045" y="4740407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7" name="Google Shape;3737;p138"/>
          <p:cNvSpPr txBox="1"/>
          <p:nvPr/>
        </p:nvSpPr>
        <p:spPr>
          <a:xfrm>
            <a:off x="4392184" y="5263868"/>
            <a:ext cx="5322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8" name="Google Shape;3738;p138"/>
          <p:cNvSpPr txBox="1"/>
          <p:nvPr/>
        </p:nvSpPr>
        <p:spPr>
          <a:xfrm>
            <a:off x="1477090" y="5230658"/>
            <a:ext cx="920745" cy="4611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105" l="-17565" r="-94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9" name="Google Shape;3739;p138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740" name="Google Shape;3740;p138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1" name="Google Shape;3741;p138"/>
          <p:cNvCxnSpPr/>
          <p:nvPr/>
        </p:nvCxnSpPr>
        <p:spPr>
          <a:xfrm flipH="1" rot="10800000">
            <a:off x="6780045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2" name="Google Shape;3742;p138"/>
          <p:cNvCxnSpPr/>
          <p:nvPr/>
        </p:nvCxnSpPr>
        <p:spPr>
          <a:xfrm>
            <a:off x="6792745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3" name="Google Shape;3743;p138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4" name="Google Shape;3744;p138"/>
          <p:cNvCxnSpPr/>
          <p:nvPr/>
        </p:nvCxnSpPr>
        <p:spPr>
          <a:xfrm>
            <a:off x="6780045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5" name="Google Shape;3745;p138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6" name="Google Shape;3746;p138"/>
          <p:cNvCxnSpPr/>
          <p:nvPr/>
        </p:nvCxnSpPr>
        <p:spPr>
          <a:xfrm flipH="1" rot="10800000">
            <a:off x="6889265" y="4058943"/>
            <a:ext cx="884337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7" name="Google Shape;3747;p138"/>
          <p:cNvCxnSpPr/>
          <p:nvPr/>
        </p:nvCxnSpPr>
        <p:spPr>
          <a:xfrm>
            <a:off x="6901965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8" name="Google Shape;3748;p138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49" name="Google Shape;3749;p138"/>
          <p:cNvCxnSpPr/>
          <p:nvPr/>
        </p:nvCxnSpPr>
        <p:spPr>
          <a:xfrm>
            <a:off x="6889265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0" name="Google Shape;3750;p138"/>
          <p:cNvSpPr txBox="1"/>
          <p:nvPr/>
        </p:nvSpPr>
        <p:spPr>
          <a:xfrm>
            <a:off x="7549616" y="1312450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1" name="Google Shape;3751;p138"/>
          <p:cNvSpPr txBox="1"/>
          <p:nvPr/>
        </p:nvSpPr>
        <p:spPr>
          <a:xfrm>
            <a:off x="7606942" y="2984335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2" name="Google Shape;3752;p138"/>
          <p:cNvSpPr txBox="1"/>
          <p:nvPr/>
        </p:nvSpPr>
        <p:spPr>
          <a:xfrm>
            <a:off x="7639921" y="3524482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3" name="Google Shape;3753;p138"/>
          <p:cNvSpPr txBox="1"/>
          <p:nvPr/>
        </p:nvSpPr>
        <p:spPr>
          <a:xfrm>
            <a:off x="7646447" y="5234468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4" name="Google Shape;3754;p138"/>
          <p:cNvSpPr txBox="1"/>
          <p:nvPr/>
        </p:nvSpPr>
        <p:spPr>
          <a:xfrm>
            <a:off x="5975620" y="2181830"/>
            <a:ext cx="72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Google Shape;3755;p138"/>
          <p:cNvSpPr txBox="1"/>
          <p:nvPr/>
        </p:nvSpPr>
        <p:spPr>
          <a:xfrm>
            <a:off x="6085642" y="4334543"/>
            <a:ext cx="724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Google Shape;3756;p138"/>
          <p:cNvSpPr txBox="1"/>
          <p:nvPr/>
        </p:nvSpPr>
        <p:spPr>
          <a:xfrm>
            <a:off x="7728682" y="1672256"/>
            <a:ext cx="1064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p138"/>
          <p:cNvSpPr txBox="1"/>
          <p:nvPr/>
        </p:nvSpPr>
        <p:spPr>
          <a:xfrm>
            <a:off x="7857296" y="4334543"/>
            <a:ext cx="788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8" name="Google Shape;3758;p138"/>
          <p:cNvSpPr txBox="1"/>
          <p:nvPr/>
        </p:nvSpPr>
        <p:spPr>
          <a:xfrm>
            <a:off x="7663491" y="2163929"/>
            <a:ext cx="774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9" name="Google Shape;3759;p138"/>
          <p:cNvSpPr txBox="1"/>
          <p:nvPr/>
        </p:nvSpPr>
        <p:spPr>
          <a:xfrm>
            <a:off x="7720089" y="268739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0" name="Google Shape;3760;p138"/>
          <p:cNvSpPr txBox="1"/>
          <p:nvPr/>
        </p:nvSpPr>
        <p:spPr>
          <a:xfrm>
            <a:off x="7795619" y="3856992"/>
            <a:ext cx="694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1" name="Google Shape;3761;p138"/>
          <p:cNvSpPr txBox="1"/>
          <p:nvPr/>
        </p:nvSpPr>
        <p:spPr>
          <a:xfrm>
            <a:off x="7836169" y="484694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2" name="Google Shape;3762;p138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763" name="Google Shape;3763;p138"/>
          <p:cNvSpPr txBox="1"/>
          <p:nvPr/>
        </p:nvSpPr>
        <p:spPr>
          <a:xfrm>
            <a:off x="488806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4" name="Google Shape;3764;p138"/>
          <p:cNvSpPr txBox="1"/>
          <p:nvPr/>
        </p:nvSpPr>
        <p:spPr>
          <a:xfrm>
            <a:off x="1721563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5" name="Google Shape;3765;p138"/>
          <p:cNvSpPr txBox="1"/>
          <p:nvPr/>
        </p:nvSpPr>
        <p:spPr>
          <a:xfrm>
            <a:off x="1890185" y="3577779"/>
            <a:ext cx="468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6" name="Google Shape;3766;p138"/>
          <p:cNvCxnSpPr/>
          <p:nvPr/>
        </p:nvCxnSpPr>
        <p:spPr>
          <a:xfrm flipH="1" rot="10800000">
            <a:off x="920070" y="297602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67" name="Google Shape;3767;p138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68" name="Google Shape;3768;p138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69" name="Google Shape;3769;p138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70" name="Google Shape;3770;p138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1" name="Google Shape;3771;p138"/>
          <p:cNvSpPr txBox="1"/>
          <p:nvPr/>
        </p:nvSpPr>
        <p:spPr>
          <a:xfrm>
            <a:off x="1676748" y="4451956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2" name="Google Shape;3772;p138"/>
          <p:cNvSpPr txBox="1"/>
          <p:nvPr/>
        </p:nvSpPr>
        <p:spPr>
          <a:xfrm>
            <a:off x="1975640" y="3086231"/>
            <a:ext cx="1956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3" name="Google Shape;3773;p138"/>
          <p:cNvSpPr txBox="1"/>
          <p:nvPr/>
        </p:nvSpPr>
        <p:spPr>
          <a:xfrm>
            <a:off x="1906711" y="4014867"/>
            <a:ext cx="333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4" name="Google Shape;3774;p13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8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139"/>
          <p:cNvSpPr txBox="1"/>
          <p:nvPr/>
        </p:nvSpPr>
        <p:spPr>
          <a:xfrm>
            <a:off x="538579" y="740685"/>
            <a:ext cx="8517927" cy="4620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6839" l="-1784" r="0" t="-263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0" name="Google Shape;3780;p139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781" name="Google Shape;3781;p139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82" name="Google Shape;3782;p139"/>
          <p:cNvCxnSpPr/>
          <p:nvPr/>
        </p:nvCxnSpPr>
        <p:spPr>
          <a:xfrm flipH="1" rot="10800000">
            <a:off x="6780045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83" name="Google Shape;3783;p139"/>
          <p:cNvCxnSpPr/>
          <p:nvPr/>
        </p:nvCxnSpPr>
        <p:spPr>
          <a:xfrm>
            <a:off x="6792745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84" name="Google Shape;3784;p139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85" name="Google Shape;3785;p139"/>
          <p:cNvCxnSpPr/>
          <p:nvPr/>
        </p:nvCxnSpPr>
        <p:spPr>
          <a:xfrm>
            <a:off x="6780045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86" name="Google Shape;3786;p139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87" name="Google Shape;3787;p139"/>
          <p:cNvCxnSpPr/>
          <p:nvPr/>
        </p:nvCxnSpPr>
        <p:spPr>
          <a:xfrm flipH="1" rot="10800000">
            <a:off x="6889265" y="4058943"/>
            <a:ext cx="884337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88" name="Google Shape;3788;p139"/>
          <p:cNvCxnSpPr/>
          <p:nvPr/>
        </p:nvCxnSpPr>
        <p:spPr>
          <a:xfrm>
            <a:off x="6901965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89" name="Google Shape;3789;p139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90" name="Google Shape;3790;p139"/>
          <p:cNvCxnSpPr/>
          <p:nvPr/>
        </p:nvCxnSpPr>
        <p:spPr>
          <a:xfrm>
            <a:off x="6889265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91" name="Google Shape;3791;p139"/>
          <p:cNvSpPr txBox="1"/>
          <p:nvPr/>
        </p:nvSpPr>
        <p:spPr>
          <a:xfrm>
            <a:off x="7549616" y="1312450"/>
            <a:ext cx="703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2" name="Google Shape;3792;p139"/>
          <p:cNvSpPr txBox="1"/>
          <p:nvPr/>
        </p:nvSpPr>
        <p:spPr>
          <a:xfrm>
            <a:off x="7606942" y="2984335"/>
            <a:ext cx="636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3" name="Google Shape;3793;p139"/>
          <p:cNvSpPr txBox="1"/>
          <p:nvPr/>
        </p:nvSpPr>
        <p:spPr>
          <a:xfrm>
            <a:off x="7639921" y="3524482"/>
            <a:ext cx="703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4" name="Google Shape;3794;p139"/>
          <p:cNvSpPr txBox="1"/>
          <p:nvPr/>
        </p:nvSpPr>
        <p:spPr>
          <a:xfrm>
            <a:off x="7646447" y="5234468"/>
            <a:ext cx="636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5" name="Google Shape;3795;p139"/>
          <p:cNvSpPr txBox="1"/>
          <p:nvPr/>
        </p:nvSpPr>
        <p:spPr>
          <a:xfrm>
            <a:off x="5975620" y="2181830"/>
            <a:ext cx="726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6" name="Google Shape;3796;p139"/>
          <p:cNvSpPr txBox="1"/>
          <p:nvPr/>
        </p:nvSpPr>
        <p:spPr>
          <a:xfrm>
            <a:off x="6085642" y="4334543"/>
            <a:ext cx="724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7" name="Google Shape;3797;p139"/>
          <p:cNvSpPr txBox="1"/>
          <p:nvPr/>
        </p:nvSpPr>
        <p:spPr>
          <a:xfrm>
            <a:off x="7728682" y="1672256"/>
            <a:ext cx="1064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8" name="Google Shape;3798;p139"/>
          <p:cNvSpPr txBox="1"/>
          <p:nvPr/>
        </p:nvSpPr>
        <p:spPr>
          <a:xfrm>
            <a:off x="7857296" y="4334543"/>
            <a:ext cx="78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9" name="Google Shape;3799;p139"/>
          <p:cNvSpPr txBox="1"/>
          <p:nvPr/>
        </p:nvSpPr>
        <p:spPr>
          <a:xfrm>
            <a:off x="7663491" y="2163929"/>
            <a:ext cx="774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0" name="Google Shape;3800;p139"/>
          <p:cNvSpPr txBox="1"/>
          <p:nvPr/>
        </p:nvSpPr>
        <p:spPr>
          <a:xfrm>
            <a:off x="7720089" y="2687390"/>
            <a:ext cx="24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1" name="Google Shape;3801;p139"/>
          <p:cNvSpPr txBox="1"/>
          <p:nvPr/>
        </p:nvSpPr>
        <p:spPr>
          <a:xfrm>
            <a:off x="7795619" y="3856992"/>
            <a:ext cx="694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p139"/>
          <p:cNvSpPr txBox="1"/>
          <p:nvPr/>
        </p:nvSpPr>
        <p:spPr>
          <a:xfrm>
            <a:off x="7836169" y="4846940"/>
            <a:ext cx="24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3" name="Google Shape;3803;p139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804" name="Google Shape;3804;p139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805" name="Google Shape;3805;p139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806" name="Google Shape;3806;p139"/>
          <p:cNvSpPr txBox="1"/>
          <p:nvPr/>
        </p:nvSpPr>
        <p:spPr>
          <a:xfrm>
            <a:off x="3060423" y="2675430"/>
            <a:ext cx="1956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7" name="Google Shape;3807;p139"/>
          <p:cNvSpPr txBox="1"/>
          <p:nvPr/>
        </p:nvSpPr>
        <p:spPr>
          <a:xfrm>
            <a:off x="3063210" y="4759342"/>
            <a:ext cx="333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8" name="Google Shape;3808;p139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09" name="Google Shape;3809;p139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10" name="Google Shape;3810;p139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11" name="Google Shape;3811;p139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12" name="Google Shape;3812;p139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13" name="Google Shape;3813;p139"/>
          <p:cNvCxnSpPr/>
          <p:nvPr/>
        </p:nvCxnSpPr>
        <p:spPr>
          <a:xfrm flipH="1" rot="10800000">
            <a:off x="3467441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14" name="Google Shape;3814;p139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15" name="Google Shape;3815;p139"/>
          <p:cNvCxnSpPr/>
          <p:nvPr/>
        </p:nvCxnSpPr>
        <p:spPr>
          <a:xfrm>
            <a:off x="3505541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16" name="Google Shape;3816;p139"/>
          <p:cNvCxnSpPr/>
          <p:nvPr/>
        </p:nvCxnSpPr>
        <p:spPr>
          <a:xfrm>
            <a:off x="3467441" y="5041815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17" name="Google Shape;3817;p139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8" name="Google Shape;3818;p139"/>
          <p:cNvSpPr txBox="1"/>
          <p:nvPr/>
        </p:nvSpPr>
        <p:spPr>
          <a:xfrm>
            <a:off x="4075077" y="1837551"/>
            <a:ext cx="831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9" name="Google Shape;3819;p139"/>
          <p:cNvSpPr txBox="1"/>
          <p:nvPr/>
        </p:nvSpPr>
        <p:spPr>
          <a:xfrm>
            <a:off x="4224467" y="3938958"/>
            <a:ext cx="831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0" name="Google Shape;3820;p139"/>
          <p:cNvSpPr txBox="1"/>
          <p:nvPr/>
        </p:nvSpPr>
        <p:spPr>
          <a:xfrm>
            <a:off x="4094304" y="3496737"/>
            <a:ext cx="764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1" name="Google Shape;3821;p139"/>
          <p:cNvSpPr txBox="1"/>
          <p:nvPr/>
        </p:nvSpPr>
        <p:spPr>
          <a:xfrm>
            <a:off x="4237670" y="5584843"/>
            <a:ext cx="764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2" name="Google Shape;3822;p139"/>
          <p:cNvSpPr txBox="1"/>
          <p:nvPr/>
        </p:nvSpPr>
        <p:spPr>
          <a:xfrm>
            <a:off x="4277366" y="2183654"/>
            <a:ext cx="726300" cy="3030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p139"/>
          <p:cNvSpPr txBox="1"/>
          <p:nvPr/>
        </p:nvSpPr>
        <p:spPr>
          <a:xfrm>
            <a:off x="4445679" y="4331384"/>
            <a:ext cx="724500" cy="3030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4" name="Google Shape;3824;p139"/>
          <p:cNvSpPr txBox="1"/>
          <p:nvPr/>
        </p:nvSpPr>
        <p:spPr>
          <a:xfrm>
            <a:off x="4348017" y="2619088"/>
            <a:ext cx="24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5" name="Google Shape;3825;p139"/>
          <p:cNvSpPr txBox="1"/>
          <p:nvPr/>
        </p:nvSpPr>
        <p:spPr>
          <a:xfrm>
            <a:off x="4228819" y="3155249"/>
            <a:ext cx="785400" cy="3030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6" name="Google Shape;3826;p139"/>
          <p:cNvSpPr txBox="1"/>
          <p:nvPr/>
        </p:nvSpPr>
        <p:spPr>
          <a:xfrm>
            <a:off x="4499045" y="4740407"/>
            <a:ext cx="24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7" name="Google Shape;3827;p139"/>
          <p:cNvSpPr txBox="1"/>
          <p:nvPr/>
        </p:nvSpPr>
        <p:spPr>
          <a:xfrm>
            <a:off x="4392184" y="5263868"/>
            <a:ext cx="532200" cy="3030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8" name="Google Shape;3828;p139"/>
          <p:cNvSpPr txBox="1"/>
          <p:nvPr/>
        </p:nvSpPr>
        <p:spPr>
          <a:xfrm>
            <a:off x="1477090" y="5230658"/>
            <a:ext cx="920745" cy="4611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105" l="-17565" r="-94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9" name="Google Shape;3829;p139"/>
          <p:cNvSpPr txBox="1"/>
          <p:nvPr/>
        </p:nvSpPr>
        <p:spPr>
          <a:xfrm>
            <a:off x="488806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0" name="Google Shape;3830;p139"/>
          <p:cNvSpPr txBox="1"/>
          <p:nvPr/>
        </p:nvSpPr>
        <p:spPr>
          <a:xfrm>
            <a:off x="1721563" y="2756275"/>
            <a:ext cx="703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1" name="Google Shape;3831;p139"/>
          <p:cNvSpPr txBox="1"/>
          <p:nvPr/>
        </p:nvSpPr>
        <p:spPr>
          <a:xfrm>
            <a:off x="1890185" y="3577779"/>
            <a:ext cx="46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2" name="Google Shape;3832;p139"/>
          <p:cNvCxnSpPr/>
          <p:nvPr/>
        </p:nvCxnSpPr>
        <p:spPr>
          <a:xfrm flipH="1" rot="10800000">
            <a:off x="920070" y="297602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33" name="Google Shape;3833;p139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34" name="Google Shape;3834;p139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35" name="Google Shape;3835;p139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36" name="Google Shape;3836;p139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37" name="Google Shape;3837;p139"/>
          <p:cNvSpPr txBox="1"/>
          <p:nvPr/>
        </p:nvSpPr>
        <p:spPr>
          <a:xfrm>
            <a:off x="1676748" y="4451956"/>
            <a:ext cx="63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p139"/>
          <p:cNvSpPr txBox="1"/>
          <p:nvPr/>
        </p:nvSpPr>
        <p:spPr>
          <a:xfrm>
            <a:off x="1975640" y="3086231"/>
            <a:ext cx="1956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9" name="Google Shape;3839;p139"/>
          <p:cNvSpPr txBox="1"/>
          <p:nvPr/>
        </p:nvSpPr>
        <p:spPr>
          <a:xfrm>
            <a:off x="1906711" y="4014867"/>
            <a:ext cx="333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0" name="Google Shape;3840;p13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/>
        </p:nvSpPr>
        <p:spPr>
          <a:xfrm>
            <a:off x="845967" y="886745"/>
            <a:ext cx="8122239" cy="11568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257" l="-3279" r="0" t="-152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5" name="Google Shape;3845;p140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846" name="Google Shape;3846;p140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47" name="Google Shape;3847;p140"/>
          <p:cNvCxnSpPr/>
          <p:nvPr/>
        </p:nvCxnSpPr>
        <p:spPr>
          <a:xfrm flipH="1" rot="10800000">
            <a:off x="6780045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48" name="Google Shape;3848;p140"/>
          <p:cNvCxnSpPr/>
          <p:nvPr/>
        </p:nvCxnSpPr>
        <p:spPr>
          <a:xfrm>
            <a:off x="6792745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49" name="Google Shape;3849;p140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50" name="Google Shape;3850;p140"/>
          <p:cNvCxnSpPr/>
          <p:nvPr/>
        </p:nvCxnSpPr>
        <p:spPr>
          <a:xfrm>
            <a:off x="6780045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51" name="Google Shape;3851;p140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52" name="Google Shape;3852;p140"/>
          <p:cNvCxnSpPr/>
          <p:nvPr/>
        </p:nvCxnSpPr>
        <p:spPr>
          <a:xfrm flipH="1" rot="10800000">
            <a:off x="6889265" y="4058943"/>
            <a:ext cx="884337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53" name="Google Shape;3853;p140"/>
          <p:cNvCxnSpPr/>
          <p:nvPr/>
        </p:nvCxnSpPr>
        <p:spPr>
          <a:xfrm>
            <a:off x="6901965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54" name="Google Shape;3854;p140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55" name="Google Shape;3855;p140"/>
          <p:cNvCxnSpPr/>
          <p:nvPr/>
        </p:nvCxnSpPr>
        <p:spPr>
          <a:xfrm>
            <a:off x="6889265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56" name="Google Shape;3856;p140"/>
          <p:cNvSpPr txBox="1"/>
          <p:nvPr/>
        </p:nvSpPr>
        <p:spPr>
          <a:xfrm>
            <a:off x="7549616" y="1312450"/>
            <a:ext cx="703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7" name="Google Shape;3857;p140"/>
          <p:cNvSpPr txBox="1"/>
          <p:nvPr/>
        </p:nvSpPr>
        <p:spPr>
          <a:xfrm>
            <a:off x="7606942" y="2984335"/>
            <a:ext cx="636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8" name="Google Shape;3858;p140"/>
          <p:cNvSpPr txBox="1"/>
          <p:nvPr/>
        </p:nvSpPr>
        <p:spPr>
          <a:xfrm>
            <a:off x="7639921" y="3524482"/>
            <a:ext cx="703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9" name="Google Shape;3859;p140"/>
          <p:cNvSpPr txBox="1"/>
          <p:nvPr/>
        </p:nvSpPr>
        <p:spPr>
          <a:xfrm>
            <a:off x="7646447" y="5234468"/>
            <a:ext cx="636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0" name="Google Shape;3860;p140"/>
          <p:cNvSpPr txBox="1"/>
          <p:nvPr/>
        </p:nvSpPr>
        <p:spPr>
          <a:xfrm>
            <a:off x="5975620" y="2181830"/>
            <a:ext cx="72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1" name="Google Shape;3861;p140"/>
          <p:cNvSpPr txBox="1"/>
          <p:nvPr/>
        </p:nvSpPr>
        <p:spPr>
          <a:xfrm>
            <a:off x="6085642" y="4334543"/>
            <a:ext cx="7245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2" name="Google Shape;3862;p140"/>
          <p:cNvSpPr txBox="1"/>
          <p:nvPr/>
        </p:nvSpPr>
        <p:spPr>
          <a:xfrm>
            <a:off x="7728682" y="1672256"/>
            <a:ext cx="1064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3" name="Google Shape;3863;p140"/>
          <p:cNvSpPr txBox="1"/>
          <p:nvPr/>
        </p:nvSpPr>
        <p:spPr>
          <a:xfrm>
            <a:off x="7857296" y="4334543"/>
            <a:ext cx="78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4" name="Google Shape;3864;p140"/>
          <p:cNvSpPr txBox="1"/>
          <p:nvPr/>
        </p:nvSpPr>
        <p:spPr>
          <a:xfrm>
            <a:off x="7663491" y="2163929"/>
            <a:ext cx="774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5" name="Google Shape;3865;p140"/>
          <p:cNvSpPr txBox="1"/>
          <p:nvPr/>
        </p:nvSpPr>
        <p:spPr>
          <a:xfrm>
            <a:off x="7720089" y="2687390"/>
            <a:ext cx="24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6" name="Google Shape;3866;p140"/>
          <p:cNvSpPr txBox="1"/>
          <p:nvPr/>
        </p:nvSpPr>
        <p:spPr>
          <a:xfrm>
            <a:off x="7795619" y="3856992"/>
            <a:ext cx="694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7" name="Google Shape;3867;p140"/>
          <p:cNvSpPr txBox="1"/>
          <p:nvPr/>
        </p:nvSpPr>
        <p:spPr>
          <a:xfrm>
            <a:off x="7836169" y="4846940"/>
            <a:ext cx="24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8" name="Google Shape;3868;p140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869" name="Google Shape;3869;p140"/>
          <p:cNvSpPr txBox="1"/>
          <p:nvPr/>
        </p:nvSpPr>
        <p:spPr>
          <a:xfrm>
            <a:off x="538579" y="752560"/>
            <a:ext cx="8517927" cy="8303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414" l="-1784" r="0" t="-29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0" name="Google Shape;3870;p140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871" name="Google Shape;3871;p140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872" name="Google Shape;3872;p140"/>
          <p:cNvSpPr txBox="1"/>
          <p:nvPr/>
        </p:nvSpPr>
        <p:spPr>
          <a:xfrm>
            <a:off x="3060423" y="2675430"/>
            <a:ext cx="1956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3" name="Google Shape;3873;p140"/>
          <p:cNvSpPr txBox="1"/>
          <p:nvPr/>
        </p:nvSpPr>
        <p:spPr>
          <a:xfrm>
            <a:off x="3063210" y="4759342"/>
            <a:ext cx="333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4" name="Google Shape;3874;p140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5" name="Google Shape;3875;p140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6" name="Google Shape;3876;p140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7" name="Google Shape;3877;p140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8" name="Google Shape;3878;p140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9" name="Google Shape;3879;p140"/>
          <p:cNvCxnSpPr/>
          <p:nvPr/>
        </p:nvCxnSpPr>
        <p:spPr>
          <a:xfrm flipH="1" rot="10800000">
            <a:off x="3467441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0" name="Google Shape;3880;p140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1" name="Google Shape;3881;p140"/>
          <p:cNvCxnSpPr/>
          <p:nvPr/>
        </p:nvCxnSpPr>
        <p:spPr>
          <a:xfrm>
            <a:off x="3505541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2" name="Google Shape;3882;p140"/>
          <p:cNvCxnSpPr/>
          <p:nvPr/>
        </p:nvCxnSpPr>
        <p:spPr>
          <a:xfrm>
            <a:off x="3467441" y="5041815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3" name="Google Shape;3883;p140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84" name="Google Shape;3884;p140"/>
          <p:cNvSpPr txBox="1"/>
          <p:nvPr/>
        </p:nvSpPr>
        <p:spPr>
          <a:xfrm>
            <a:off x="4075077" y="1837551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5" name="Google Shape;3885;p140"/>
          <p:cNvSpPr txBox="1"/>
          <p:nvPr/>
        </p:nvSpPr>
        <p:spPr>
          <a:xfrm>
            <a:off x="4224467" y="3938958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6" name="Google Shape;3886;p140"/>
          <p:cNvSpPr txBox="1"/>
          <p:nvPr/>
        </p:nvSpPr>
        <p:spPr>
          <a:xfrm>
            <a:off x="4094304" y="3496737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7" name="Google Shape;3887;p140"/>
          <p:cNvSpPr txBox="1"/>
          <p:nvPr/>
        </p:nvSpPr>
        <p:spPr>
          <a:xfrm>
            <a:off x="4237670" y="5584843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140"/>
          <p:cNvSpPr txBox="1"/>
          <p:nvPr/>
        </p:nvSpPr>
        <p:spPr>
          <a:xfrm>
            <a:off x="4277366" y="2183654"/>
            <a:ext cx="726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9" name="Google Shape;3889;p140"/>
          <p:cNvSpPr txBox="1"/>
          <p:nvPr/>
        </p:nvSpPr>
        <p:spPr>
          <a:xfrm>
            <a:off x="4445679" y="4331384"/>
            <a:ext cx="7245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0" name="Google Shape;3890;p140"/>
          <p:cNvSpPr txBox="1"/>
          <p:nvPr/>
        </p:nvSpPr>
        <p:spPr>
          <a:xfrm>
            <a:off x="4348017" y="2619088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1" name="Google Shape;3891;p140"/>
          <p:cNvSpPr txBox="1"/>
          <p:nvPr/>
        </p:nvSpPr>
        <p:spPr>
          <a:xfrm>
            <a:off x="4228819" y="3155249"/>
            <a:ext cx="785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2" name="Google Shape;3892;p140"/>
          <p:cNvSpPr txBox="1"/>
          <p:nvPr/>
        </p:nvSpPr>
        <p:spPr>
          <a:xfrm>
            <a:off x="4499045" y="4740407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3" name="Google Shape;3893;p140"/>
          <p:cNvSpPr txBox="1"/>
          <p:nvPr/>
        </p:nvSpPr>
        <p:spPr>
          <a:xfrm>
            <a:off x="4392184" y="5263868"/>
            <a:ext cx="532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4" name="Google Shape;3894;p140"/>
          <p:cNvSpPr txBox="1"/>
          <p:nvPr/>
        </p:nvSpPr>
        <p:spPr>
          <a:xfrm>
            <a:off x="1477090" y="5230658"/>
            <a:ext cx="920745" cy="4611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105" l="-17565" r="-94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5" name="Google Shape;3895;p140"/>
          <p:cNvSpPr txBox="1"/>
          <p:nvPr/>
        </p:nvSpPr>
        <p:spPr>
          <a:xfrm>
            <a:off x="488806" y="3577779"/>
            <a:ext cx="429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6" name="Google Shape;3896;p140"/>
          <p:cNvSpPr txBox="1"/>
          <p:nvPr/>
        </p:nvSpPr>
        <p:spPr>
          <a:xfrm>
            <a:off x="1721563" y="2756275"/>
            <a:ext cx="703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7" name="Google Shape;3897;p140"/>
          <p:cNvSpPr txBox="1"/>
          <p:nvPr/>
        </p:nvSpPr>
        <p:spPr>
          <a:xfrm>
            <a:off x="1890185" y="3577779"/>
            <a:ext cx="468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8" name="Google Shape;3898;p140"/>
          <p:cNvCxnSpPr/>
          <p:nvPr/>
        </p:nvCxnSpPr>
        <p:spPr>
          <a:xfrm flipH="1" rot="10800000">
            <a:off x="920070" y="297602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99" name="Google Shape;3899;p140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00" name="Google Shape;3900;p140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01" name="Google Shape;3901;p140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02" name="Google Shape;3902;p140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03" name="Google Shape;3903;p140"/>
          <p:cNvSpPr txBox="1"/>
          <p:nvPr/>
        </p:nvSpPr>
        <p:spPr>
          <a:xfrm>
            <a:off x="1676748" y="4451956"/>
            <a:ext cx="636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4" name="Google Shape;3904;p140"/>
          <p:cNvSpPr txBox="1"/>
          <p:nvPr/>
        </p:nvSpPr>
        <p:spPr>
          <a:xfrm>
            <a:off x="1975640" y="3086231"/>
            <a:ext cx="195600" cy="3030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140"/>
          <p:cNvSpPr txBox="1"/>
          <p:nvPr/>
        </p:nvSpPr>
        <p:spPr>
          <a:xfrm>
            <a:off x="1906711" y="4014867"/>
            <a:ext cx="333300" cy="3030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14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1" name="Google Shape;3911;p141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912" name="Google Shape;3912;p141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13" name="Google Shape;3913;p141"/>
          <p:cNvCxnSpPr/>
          <p:nvPr/>
        </p:nvCxnSpPr>
        <p:spPr>
          <a:xfrm flipH="1" rot="10800000">
            <a:off x="6780045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14" name="Google Shape;3914;p141"/>
          <p:cNvCxnSpPr/>
          <p:nvPr/>
        </p:nvCxnSpPr>
        <p:spPr>
          <a:xfrm>
            <a:off x="6792745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15" name="Google Shape;3915;p141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16" name="Google Shape;3916;p141"/>
          <p:cNvCxnSpPr/>
          <p:nvPr/>
        </p:nvCxnSpPr>
        <p:spPr>
          <a:xfrm>
            <a:off x="6780045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17" name="Google Shape;3917;p141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18" name="Google Shape;3918;p141"/>
          <p:cNvCxnSpPr/>
          <p:nvPr/>
        </p:nvCxnSpPr>
        <p:spPr>
          <a:xfrm flipH="1" rot="10800000">
            <a:off x="6889265" y="4058943"/>
            <a:ext cx="884337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19" name="Google Shape;3919;p141"/>
          <p:cNvCxnSpPr/>
          <p:nvPr/>
        </p:nvCxnSpPr>
        <p:spPr>
          <a:xfrm>
            <a:off x="6901965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20" name="Google Shape;3920;p141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21" name="Google Shape;3921;p141"/>
          <p:cNvCxnSpPr/>
          <p:nvPr/>
        </p:nvCxnSpPr>
        <p:spPr>
          <a:xfrm>
            <a:off x="6889265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22" name="Google Shape;3922;p141"/>
          <p:cNvSpPr txBox="1"/>
          <p:nvPr/>
        </p:nvSpPr>
        <p:spPr>
          <a:xfrm>
            <a:off x="7549616" y="1312450"/>
            <a:ext cx="703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3" name="Google Shape;3923;p141"/>
          <p:cNvSpPr txBox="1"/>
          <p:nvPr/>
        </p:nvSpPr>
        <p:spPr>
          <a:xfrm>
            <a:off x="7606942" y="2984335"/>
            <a:ext cx="636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4" name="Google Shape;3924;p141"/>
          <p:cNvSpPr txBox="1"/>
          <p:nvPr/>
        </p:nvSpPr>
        <p:spPr>
          <a:xfrm>
            <a:off x="7639921" y="3524482"/>
            <a:ext cx="703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5" name="Google Shape;3925;p141"/>
          <p:cNvSpPr txBox="1"/>
          <p:nvPr/>
        </p:nvSpPr>
        <p:spPr>
          <a:xfrm>
            <a:off x="7646447" y="5234468"/>
            <a:ext cx="636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6" name="Google Shape;3926;p141"/>
          <p:cNvSpPr txBox="1"/>
          <p:nvPr/>
        </p:nvSpPr>
        <p:spPr>
          <a:xfrm>
            <a:off x="5975620" y="2181830"/>
            <a:ext cx="72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7" name="Google Shape;3927;p141"/>
          <p:cNvSpPr txBox="1"/>
          <p:nvPr/>
        </p:nvSpPr>
        <p:spPr>
          <a:xfrm>
            <a:off x="6085642" y="4334543"/>
            <a:ext cx="7245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8" name="Google Shape;3928;p141"/>
          <p:cNvSpPr txBox="1"/>
          <p:nvPr/>
        </p:nvSpPr>
        <p:spPr>
          <a:xfrm>
            <a:off x="7728682" y="1672256"/>
            <a:ext cx="1064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9" name="Google Shape;3929;p141"/>
          <p:cNvSpPr txBox="1"/>
          <p:nvPr/>
        </p:nvSpPr>
        <p:spPr>
          <a:xfrm>
            <a:off x="7857296" y="4334543"/>
            <a:ext cx="78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0" name="Google Shape;3930;p141"/>
          <p:cNvSpPr txBox="1"/>
          <p:nvPr/>
        </p:nvSpPr>
        <p:spPr>
          <a:xfrm>
            <a:off x="7663491" y="2163929"/>
            <a:ext cx="774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1" name="Google Shape;3931;p141"/>
          <p:cNvSpPr txBox="1"/>
          <p:nvPr/>
        </p:nvSpPr>
        <p:spPr>
          <a:xfrm>
            <a:off x="7720089" y="2687390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2" name="Google Shape;3932;p141"/>
          <p:cNvSpPr txBox="1"/>
          <p:nvPr/>
        </p:nvSpPr>
        <p:spPr>
          <a:xfrm>
            <a:off x="7795619" y="3856992"/>
            <a:ext cx="694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3" name="Google Shape;3933;p141"/>
          <p:cNvSpPr txBox="1"/>
          <p:nvPr/>
        </p:nvSpPr>
        <p:spPr>
          <a:xfrm>
            <a:off x="7836169" y="4846940"/>
            <a:ext cx="24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4" name="Google Shape;3934;p141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935" name="Google Shape;3935;p141"/>
          <p:cNvSpPr txBox="1"/>
          <p:nvPr/>
        </p:nvSpPr>
        <p:spPr>
          <a:xfrm>
            <a:off x="538579" y="794785"/>
            <a:ext cx="8517927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Повторим предыдущие шаги: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6" name="Google Shape;3936;p141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937" name="Google Shape;3937;p141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3938" name="Google Shape;3938;p141"/>
          <p:cNvSpPr txBox="1"/>
          <p:nvPr/>
        </p:nvSpPr>
        <p:spPr>
          <a:xfrm>
            <a:off x="3060423" y="2675430"/>
            <a:ext cx="1956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9" name="Google Shape;3939;p141"/>
          <p:cNvSpPr txBox="1"/>
          <p:nvPr/>
        </p:nvSpPr>
        <p:spPr>
          <a:xfrm>
            <a:off x="3063210" y="4759342"/>
            <a:ext cx="333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0" name="Google Shape;3940;p141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41" name="Google Shape;3941;p141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42" name="Google Shape;3942;p141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43" name="Google Shape;3943;p141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44" name="Google Shape;3944;p141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45" name="Google Shape;3945;p141"/>
          <p:cNvCxnSpPr/>
          <p:nvPr/>
        </p:nvCxnSpPr>
        <p:spPr>
          <a:xfrm flipH="1" rot="10800000">
            <a:off x="3467441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46" name="Google Shape;3946;p141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47" name="Google Shape;3947;p141"/>
          <p:cNvCxnSpPr/>
          <p:nvPr/>
        </p:nvCxnSpPr>
        <p:spPr>
          <a:xfrm>
            <a:off x="3505541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48" name="Google Shape;3948;p141"/>
          <p:cNvCxnSpPr/>
          <p:nvPr/>
        </p:nvCxnSpPr>
        <p:spPr>
          <a:xfrm>
            <a:off x="3467441" y="5041815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49" name="Google Shape;3949;p141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50" name="Google Shape;3950;p141"/>
          <p:cNvSpPr txBox="1"/>
          <p:nvPr/>
        </p:nvSpPr>
        <p:spPr>
          <a:xfrm>
            <a:off x="4075077" y="1837551"/>
            <a:ext cx="831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1" name="Google Shape;3951;p141"/>
          <p:cNvSpPr txBox="1"/>
          <p:nvPr/>
        </p:nvSpPr>
        <p:spPr>
          <a:xfrm>
            <a:off x="4224467" y="3938958"/>
            <a:ext cx="8319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2" name="Google Shape;3952;p141"/>
          <p:cNvSpPr txBox="1"/>
          <p:nvPr/>
        </p:nvSpPr>
        <p:spPr>
          <a:xfrm>
            <a:off x="4094304" y="3496737"/>
            <a:ext cx="764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3" name="Google Shape;3953;p141"/>
          <p:cNvSpPr txBox="1"/>
          <p:nvPr/>
        </p:nvSpPr>
        <p:spPr>
          <a:xfrm>
            <a:off x="4237670" y="5584843"/>
            <a:ext cx="764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4" name="Google Shape;3954;p141"/>
          <p:cNvSpPr txBox="1"/>
          <p:nvPr/>
        </p:nvSpPr>
        <p:spPr>
          <a:xfrm>
            <a:off x="4277366" y="2183654"/>
            <a:ext cx="726300" cy="3030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5" name="Google Shape;3955;p141"/>
          <p:cNvSpPr txBox="1"/>
          <p:nvPr/>
        </p:nvSpPr>
        <p:spPr>
          <a:xfrm>
            <a:off x="4445679" y="4331384"/>
            <a:ext cx="724500" cy="3030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6" name="Google Shape;3956;p141"/>
          <p:cNvSpPr txBox="1"/>
          <p:nvPr/>
        </p:nvSpPr>
        <p:spPr>
          <a:xfrm>
            <a:off x="4348017" y="2619088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7" name="Google Shape;3957;p141"/>
          <p:cNvSpPr txBox="1"/>
          <p:nvPr/>
        </p:nvSpPr>
        <p:spPr>
          <a:xfrm>
            <a:off x="4228819" y="3155249"/>
            <a:ext cx="785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8" name="Google Shape;3958;p141"/>
          <p:cNvSpPr txBox="1"/>
          <p:nvPr/>
        </p:nvSpPr>
        <p:spPr>
          <a:xfrm>
            <a:off x="4499045" y="4740407"/>
            <a:ext cx="24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9" name="Google Shape;3959;p141"/>
          <p:cNvSpPr txBox="1"/>
          <p:nvPr/>
        </p:nvSpPr>
        <p:spPr>
          <a:xfrm>
            <a:off x="4392184" y="5263868"/>
            <a:ext cx="53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5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0" name="Google Shape;3960;p141"/>
          <p:cNvSpPr txBox="1"/>
          <p:nvPr/>
        </p:nvSpPr>
        <p:spPr>
          <a:xfrm>
            <a:off x="1477090" y="5230658"/>
            <a:ext cx="920745" cy="4611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105" l="-17565" r="-94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1" name="Google Shape;3961;p141"/>
          <p:cNvSpPr txBox="1"/>
          <p:nvPr/>
        </p:nvSpPr>
        <p:spPr>
          <a:xfrm>
            <a:off x="488806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2" name="Google Shape;3962;p141"/>
          <p:cNvSpPr txBox="1"/>
          <p:nvPr/>
        </p:nvSpPr>
        <p:spPr>
          <a:xfrm>
            <a:off x="1721563" y="2756275"/>
            <a:ext cx="703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3" name="Google Shape;3963;p141"/>
          <p:cNvSpPr txBox="1"/>
          <p:nvPr/>
        </p:nvSpPr>
        <p:spPr>
          <a:xfrm>
            <a:off x="1890185" y="3577779"/>
            <a:ext cx="46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4" name="Google Shape;3964;p141"/>
          <p:cNvCxnSpPr/>
          <p:nvPr/>
        </p:nvCxnSpPr>
        <p:spPr>
          <a:xfrm flipH="1" rot="10800000">
            <a:off x="920070" y="297602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65" name="Google Shape;3965;p141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66" name="Google Shape;3966;p141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67" name="Google Shape;3967;p141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68" name="Google Shape;3968;p141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69" name="Google Shape;3969;p141"/>
          <p:cNvSpPr txBox="1"/>
          <p:nvPr/>
        </p:nvSpPr>
        <p:spPr>
          <a:xfrm>
            <a:off x="1676748" y="4451956"/>
            <a:ext cx="63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0" name="Google Shape;3970;p141"/>
          <p:cNvSpPr txBox="1"/>
          <p:nvPr/>
        </p:nvSpPr>
        <p:spPr>
          <a:xfrm>
            <a:off x="1975640" y="3086231"/>
            <a:ext cx="1956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1" name="Google Shape;3971;p141"/>
          <p:cNvSpPr txBox="1"/>
          <p:nvPr/>
        </p:nvSpPr>
        <p:spPr>
          <a:xfrm>
            <a:off x="1906711" y="4014867"/>
            <a:ext cx="333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2" name="Google Shape;3972;p14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7" name="Google Shape;3977;p142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3978" name="Google Shape;3978;p142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79" name="Google Shape;3979;p142"/>
          <p:cNvCxnSpPr/>
          <p:nvPr/>
        </p:nvCxnSpPr>
        <p:spPr>
          <a:xfrm flipH="1" rot="10800000">
            <a:off x="6780044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0" name="Google Shape;3980;p142"/>
          <p:cNvCxnSpPr/>
          <p:nvPr/>
        </p:nvCxnSpPr>
        <p:spPr>
          <a:xfrm>
            <a:off x="6792744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1" name="Google Shape;3981;p142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2" name="Google Shape;3982;p142"/>
          <p:cNvCxnSpPr/>
          <p:nvPr/>
        </p:nvCxnSpPr>
        <p:spPr>
          <a:xfrm>
            <a:off x="6780044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3" name="Google Shape;3983;p142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4" name="Google Shape;3984;p142"/>
          <p:cNvCxnSpPr/>
          <p:nvPr/>
        </p:nvCxnSpPr>
        <p:spPr>
          <a:xfrm flipH="1" rot="10800000">
            <a:off x="6889264" y="4058943"/>
            <a:ext cx="884337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5" name="Google Shape;3985;p142"/>
          <p:cNvCxnSpPr/>
          <p:nvPr/>
        </p:nvCxnSpPr>
        <p:spPr>
          <a:xfrm>
            <a:off x="6901964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6" name="Google Shape;3986;p142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7" name="Google Shape;3987;p142"/>
          <p:cNvCxnSpPr/>
          <p:nvPr/>
        </p:nvCxnSpPr>
        <p:spPr>
          <a:xfrm>
            <a:off x="6889264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88" name="Google Shape;3988;p142"/>
          <p:cNvSpPr txBox="1"/>
          <p:nvPr/>
        </p:nvSpPr>
        <p:spPr>
          <a:xfrm>
            <a:off x="7549616" y="1312450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9" name="Google Shape;3989;p142"/>
          <p:cNvSpPr txBox="1"/>
          <p:nvPr/>
        </p:nvSpPr>
        <p:spPr>
          <a:xfrm>
            <a:off x="7606942" y="2984335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0" name="Google Shape;3990;p142"/>
          <p:cNvSpPr txBox="1"/>
          <p:nvPr/>
        </p:nvSpPr>
        <p:spPr>
          <a:xfrm>
            <a:off x="7639921" y="3524482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1" name="Google Shape;3991;p142"/>
          <p:cNvSpPr txBox="1"/>
          <p:nvPr/>
        </p:nvSpPr>
        <p:spPr>
          <a:xfrm>
            <a:off x="7646447" y="5234468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2" name="Google Shape;3992;p142"/>
          <p:cNvSpPr txBox="1"/>
          <p:nvPr/>
        </p:nvSpPr>
        <p:spPr>
          <a:xfrm>
            <a:off x="5975620" y="2181829"/>
            <a:ext cx="726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3" name="Google Shape;3993;p142"/>
          <p:cNvSpPr txBox="1"/>
          <p:nvPr/>
        </p:nvSpPr>
        <p:spPr>
          <a:xfrm>
            <a:off x="6085642" y="4334543"/>
            <a:ext cx="7245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4" name="Google Shape;3994;p142"/>
          <p:cNvSpPr txBox="1"/>
          <p:nvPr/>
        </p:nvSpPr>
        <p:spPr>
          <a:xfrm>
            <a:off x="7728682" y="1672256"/>
            <a:ext cx="10644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5" name="Google Shape;3995;p142"/>
          <p:cNvSpPr txBox="1"/>
          <p:nvPr/>
        </p:nvSpPr>
        <p:spPr>
          <a:xfrm>
            <a:off x="7857295" y="4334543"/>
            <a:ext cx="7887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6" name="Google Shape;3996;p142"/>
          <p:cNvSpPr txBox="1"/>
          <p:nvPr/>
        </p:nvSpPr>
        <p:spPr>
          <a:xfrm>
            <a:off x="7663492" y="2163928"/>
            <a:ext cx="774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5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7" name="Google Shape;3997;p142"/>
          <p:cNvSpPr txBox="1"/>
          <p:nvPr/>
        </p:nvSpPr>
        <p:spPr>
          <a:xfrm>
            <a:off x="7720089" y="268739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8" name="Google Shape;3998;p142"/>
          <p:cNvSpPr txBox="1"/>
          <p:nvPr/>
        </p:nvSpPr>
        <p:spPr>
          <a:xfrm>
            <a:off x="7795619" y="3856991"/>
            <a:ext cx="6942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5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9" name="Google Shape;3999;p142"/>
          <p:cNvSpPr txBox="1"/>
          <p:nvPr/>
        </p:nvSpPr>
        <p:spPr>
          <a:xfrm>
            <a:off x="7836169" y="484694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0" name="Google Shape;4000;p142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4001" name="Google Shape;4001;p142"/>
          <p:cNvSpPr txBox="1"/>
          <p:nvPr/>
        </p:nvSpPr>
        <p:spPr>
          <a:xfrm>
            <a:off x="538579" y="755860"/>
            <a:ext cx="8517927" cy="8166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744" l="-1784" r="0" t="-78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2" name="Google Shape;4002;p142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4003" name="Google Shape;4003;p142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4004" name="Google Shape;4004;p142"/>
          <p:cNvSpPr txBox="1"/>
          <p:nvPr/>
        </p:nvSpPr>
        <p:spPr>
          <a:xfrm>
            <a:off x="3060423" y="2675430"/>
            <a:ext cx="1956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5" name="Google Shape;4005;p142"/>
          <p:cNvSpPr txBox="1"/>
          <p:nvPr/>
        </p:nvSpPr>
        <p:spPr>
          <a:xfrm>
            <a:off x="3063210" y="4759342"/>
            <a:ext cx="333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6" name="Google Shape;4006;p142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07" name="Google Shape;4007;p142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08" name="Google Shape;4008;p142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09" name="Google Shape;4009;p142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10" name="Google Shape;4010;p142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11" name="Google Shape;4011;p142"/>
          <p:cNvCxnSpPr/>
          <p:nvPr/>
        </p:nvCxnSpPr>
        <p:spPr>
          <a:xfrm flipH="1" rot="10800000">
            <a:off x="3467441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12" name="Google Shape;4012;p142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13" name="Google Shape;4013;p142"/>
          <p:cNvCxnSpPr/>
          <p:nvPr/>
        </p:nvCxnSpPr>
        <p:spPr>
          <a:xfrm>
            <a:off x="3505541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14" name="Google Shape;4014;p142"/>
          <p:cNvCxnSpPr/>
          <p:nvPr/>
        </p:nvCxnSpPr>
        <p:spPr>
          <a:xfrm>
            <a:off x="3467441" y="5041815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15" name="Google Shape;4015;p142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16" name="Google Shape;4016;p142"/>
          <p:cNvSpPr txBox="1"/>
          <p:nvPr/>
        </p:nvSpPr>
        <p:spPr>
          <a:xfrm>
            <a:off x="4075077" y="1837551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7" name="Google Shape;4017;p142"/>
          <p:cNvSpPr txBox="1"/>
          <p:nvPr/>
        </p:nvSpPr>
        <p:spPr>
          <a:xfrm>
            <a:off x="4224467" y="3938958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8" name="Google Shape;4018;p142"/>
          <p:cNvSpPr txBox="1"/>
          <p:nvPr/>
        </p:nvSpPr>
        <p:spPr>
          <a:xfrm>
            <a:off x="4094304" y="3496737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9" name="Google Shape;4019;p142"/>
          <p:cNvSpPr txBox="1"/>
          <p:nvPr/>
        </p:nvSpPr>
        <p:spPr>
          <a:xfrm>
            <a:off x="4237670" y="5584843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0" name="Google Shape;4020;p142"/>
          <p:cNvSpPr txBox="1"/>
          <p:nvPr/>
        </p:nvSpPr>
        <p:spPr>
          <a:xfrm>
            <a:off x="4277366" y="2183654"/>
            <a:ext cx="726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1" name="Google Shape;4021;p142"/>
          <p:cNvSpPr txBox="1"/>
          <p:nvPr/>
        </p:nvSpPr>
        <p:spPr>
          <a:xfrm>
            <a:off x="4445679" y="4331384"/>
            <a:ext cx="7245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2" name="Google Shape;4022;p142"/>
          <p:cNvSpPr txBox="1"/>
          <p:nvPr/>
        </p:nvSpPr>
        <p:spPr>
          <a:xfrm>
            <a:off x="4348017" y="2619088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3" name="Google Shape;4023;p142"/>
          <p:cNvSpPr txBox="1"/>
          <p:nvPr/>
        </p:nvSpPr>
        <p:spPr>
          <a:xfrm>
            <a:off x="4228819" y="3155249"/>
            <a:ext cx="785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4" name="Google Shape;4024;p142"/>
          <p:cNvSpPr txBox="1"/>
          <p:nvPr/>
        </p:nvSpPr>
        <p:spPr>
          <a:xfrm>
            <a:off x="4499045" y="4740407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5" name="Google Shape;4025;p142"/>
          <p:cNvSpPr txBox="1"/>
          <p:nvPr/>
        </p:nvSpPr>
        <p:spPr>
          <a:xfrm>
            <a:off x="4392184" y="5263868"/>
            <a:ext cx="532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6" name="Google Shape;4026;p142"/>
          <p:cNvSpPr txBox="1"/>
          <p:nvPr/>
        </p:nvSpPr>
        <p:spPr>
          <a:xfrm>
            <a:off x="1477090" y="5230658"/>
            <a:ext cx="920745" cy="4611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105" l="-17565" r="-94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7" name="Google Shape;4027;p142"/>
          <p:cNvSpPr txBox="1"/>
          <p:nvPr/>
        </p:nvSpPr>
        <p:spPr>
          <a:xfrm>
            <a:off x="488806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8" name="Google Shape;4028;p142"/>
          <p:cNvSpPr txBox="1"/>
          <p:nvPr/>
        </p:nvSpPr>
        <p:spPr>
          <a:xfrm>
            <a:off x="1721563" y="2756275"/>
            <a:ext cx="703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9" name="Google Shape;4029;p142"/>
          <p:cNvSpPr txBox="1"/>
          <p:nvPr/>
        </p:nvSpPr>
        <p:spPr>
          <a:xfrm>
            <a:off x="1890185" y="3577779"/>
            <a:ext cx="46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0" name="Google Shape;4030;p142"/>
          <p:cNvCxnSpPr/>
          <p:nvPr/>
        </p:nvCxnSpPr>
        <p:spPr>
          <a:xfrm flipH="1" rot="10800000">
            <a:off x="920070" y="297602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31" name="Google Shape;4031;p142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32" name="Google Shape;4032;p142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33" name="Google Shape;4033;p142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34" name="Google Shape;4034;p142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35" name="Google Shape;4035;p142"/>
          <p:cNvSpPr txBox="1"/>
          <p:nvPr/>
        </p:nvSpPr>
        <p:spPr>
          <a:xfrm>
            <a:off x="1676748" y="4451956"/>
            <a:ext cx="636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6" name="Google Shape;4036;p142"/>
          <p:cNvSpPr txBox="1"/>
          <p:nvPr/>
        </p:nvSpPr>
        <p:spPr>
          <a:xfrm>
            <a:off x="1975640" y="3086231"/>
            <a:ext cx="1956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7" name="Google Shape;4037;p142"/>
          <p:cNvSpPr txBox="1"/>
          <p:nvPr/>
        </p:nvSpPr>
        <p:spPr>
          <a:xfrm>
            <a:off x="1906711" y="4014867"/>
            <a:ext cx="333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8" name="Google Shape;4038;p14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143"/>
          <p:cNvSpPr txBox="1"/>
          <p:nvPr/>
        </p:nvSpPr>
        <p:spPr>
          <a:xfrm>
            <a:off x="566011" y="740685"/>
            <a:ext cx="8517927" cy="4620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1327" l="-2002" r="0" t="-66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4" name="Google Shape;4044;p143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4045" name="Google Shape;4045;p143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46" name="Google Shape;4046;p143"/>
          <p:cNvCxnSpPr/>
          <p:nvPr/>
        </p:nvCxnSpPr>
        <p:spPr>
          <a:xfrm flipH="1" rot="10800000">
            <a:off x="6780044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47" name="Google Shape;4047;p143"/>
          <p:cNvCxnSpPr/>
          <p:nvPr/>
        </p:nvCxnSpPr>
        <p:spPr>
          <a:xfrm>
            <a:off x="6792744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48" name="Google Shape;4048;p143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49" name="Google Shape;4049;p143"/>
          <p:cNvCxnSpPr/>
          <p:nvPr/>
        </p:nvCxnSpPr>
        <p:spPr>
          <a:xfrm>
            <a:off x="6780044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50" name="Google Shape;4050;p143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51" name="Google Shape;4051;p143"/>
          <p:cNvCxnSpPr/>
          <p:nvPr/>
        </p:nvCxnSpPr>
        <p:spPr>
          <a:xfrm flipH="1" rot="10800000">
            <a:off x="6889264" y="4058943"/>
            <a:ext cx="884337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52" name="Google Shape;4052;p143"/>
          <p:cNvCxnSpPr/>
          <p:nvPr/>
        </p:nvCxnSpPr>
        <p:spPr>
          <a:xfrm>
            <a:off x="6901964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53" name="Google Shape;4053;p143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54" name="Google Shape;4054;p143"/>
          <p:cNvCxnSpPr/>
          <p:nvPr/>
        </p:nvCxnSpPr>
        <p:spPr>
          <a:xfrm>
            <a:off x="6889264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55" name="Google Shape;4055;p143"/>
          <p:cNvSpPr txBox="1"/>
          <p:nvPr/>
        </p:nvSpPr>
        <p:spPr>
          <a:xfrm>
            <a:off x="7549616" y="1312450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6" name="Google Shape;4056;p143"/>
          <p:cNvSpPr txBox="1"/>
          <p:nvPr/>
        </p:nvSpPr>
        <p:spPr>
          <a:xfrm>
            <a:off x="7606942" y="2984335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7" name="Google Shape;4057;p143"/>
          <p:cNvSpPr txBox="1"/>
          <p:nvPr/>
        </p:nvSpPr>
        <p:spPr>
          <a:xfrm>
            <a:off x="7639921" y="3524482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8" name="Google Shape;4058;p143"/>
          <p:cNvSpPr txBox="1"/>
          <p:nvPr/>
        </p:nvSpPr>
        <p:spPr>
          <a:xfrm>
            <a:off x="7646447" y="5234468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9" name="Google Shape;4059;p143"/>
          <p:cNvSpPr txBox="1"/>
          <p:nvPr/>
        </p:nvSpPr>
        <p:spPr>
          <a:xfrm>
            <a:off x="5975620" y="2181829"/>
            <a:ext cx="726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0" name="Google Shape;4060;p143"/>
          <p:cNvSpPr txBox="1"/>
          <p:nvPr/>
        </p:nvSpPr>
        <p:spPr>
          <a:xfrm>
            <a:off x="6085642" y="4334543"/>
            <a:ext cx="7245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1" name="Google Shape;4061;p143"/>
          <p:cNvSpPr txBox="1"/>
          <p:nvPr/>
        </p:nvSpPr>
        <p:spPr>
          <a:xfrm>
            <a:off x="7728682" y="1672256"/>
            <a:ext cx="10644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2" name="Google Shape;4062;p143"/>
          <p:cNvSpPr txBox="1"/>
          <p:nvPr/>
        </p:nvSpPr>
        <p:spPr>
          <a:xfrm>
            <a:off x="7857295" y="4334543"/>
            <a:ext cx="7887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3" name="Google Shape;4063;p143"/>
          <p:cNvSpPr txBox="1"/>
          <p:nvPr/>
        </p:nvSpPr>
        <p:spPr>
          <a:xfrm>
            <a:off x="7663492" y="2163928"/>
            <a:ext cx="774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5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4" name="Google Shape;4064;p143"/>
          <p:cNvSpPr txBox="1"/>
          <p:nvPr/>
        </p:nvSpPr>
        <p:spPr>
          <a:xfrm>
            <a:off x="7720089" y="2687390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5" name="Google Shape;4065;p143"/>
          <p:cNvSpPr txBox="1"/>
          <p:nvPr/>
        </p:nvSpPr>
        <p:spPr>
          <a:xfrm>
            <a:off x="7795619" y="3856991"/>
            <a:ext cx="6942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5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6" name="Google Shape;4066;p143"/>
          <p:cNvSpPr txBox="1"/>
          <p:nvPr/>
        </p:nvSpPr>
        <p:spPr>
          <a:xfrm>
            <a:off x="7836169" y="484694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7" name="Google Shape;4067;p143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4068" name="Google Shape;4068;p143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4069" name="Google Shape;4069;p143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4070" name="Google Shape;4070;p143"/>
          <p:cNvSpPr txBox="1"/>
          <p:nvPr/>
        </p:nvSpPr>
        <p:spPr>
          <a:xfrm>
            <a:off x="3060423" y="2675430"/>
            <a:ext cx="1956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1" name="Google Shape;4071;p143"/>
          <p:cNvSpPr txBox="1"/>
          <p:nvPr/>
        </p:nvSpPr>
        <p:spPr>
          <a:xfrm>
            <a:off x="3063210" y="4759342"/>
            <a:ext cx="333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2" name="Google Shape;4072;p143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73" name="Google Shape;4073;p143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74" name="Google Shape;4074;p143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75" name="Google Shape;4075;p143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76" name="Google Shape;4076;p143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77" name="Google Shape;4077;p143"/>
          <p:cNvCxnSpPr/>
          <p:nvPr/>
        </p:nvCxnSpPr>
        <p:spPr>
          <a:xfrm flipH="1" rot="10800000">
            <a:off x="3467441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78" name="Google Shape;4078;p143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79" name="Google Shape;4079;p143"/>
          <p:cNvCxnSpPr/>
          <p:nvPr/>
        </p:nvCxnSpPr>
        <p:spPr>
          <a:xfrm>
            <a:off x="3505541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80" name="Google Shape;4080;p143"/>
          <p:cNvCxnSpPr/>
          <p:nvPr/>
        </p:nvCxnSpPr>
        <p:spPr>
          <a:xfrm>
            <a:off x="3467441" y="5041815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81" name="Google Shape;4081;p143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82" name="Google Shape;4082;p143"/>
          <p:cNvSpPr txBox="1"/>
          <p:nvPr/>
        </p:nvSpPr>
        <p:spPr>
          <a:xfrm>
            <a:off x="4075077" y="1837551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3" name="Google Shape;4083;p143"/>
          <p:cNvSpPr txBox="1"/>
          <p:nvPr/>
        </p:nvSpPr>
        <p:spPr>
          <a:xfrm>
            <a:off x="4224467" y="3938958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4" name="Google Shape;4084;p143"/>
          <p:cNvSpPr txBox="1"/>
          <p:nvPr/>
        </p:nvSpPr>
        <p:spPr>
          <a:xfrm>
            <a:off x="4094304" y="3496737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5" name="Google Shape;4085;p143"/>
          <p:cNvSpPr txBox="1"/>
          <p:nvPr/>
        </p:nvSpPr>
        <p:spPr>
          <a:xfrm>
            <a:off x="4237670" y="5584843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6" name="Google Shape;4086;p143"/>
          <p:cNvSpPr txBox="1"/>
          <p:nvPr/>
        </p:nvSpPr>
        <p:spPr>
          <a:xfrm>
            <a:off x="4277366" y="2183654"/>
            <a:ext cx="726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7" name="Google Shape;4087;p143"/>
          <p:cNvSpPr txBox="1"/>
          <p:nvPr/>
        </p:nvSpPr>
        <p:spPr>
          <a:xfrm>
            <a:off x="4445679" y="4331384"/>
            <a:ext cx="7245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8" name="Google Shape;4088;p143"/>
          <p:cNvSpPr txBox="1"/>
          <p:nvPr/>
        </p:nvSpPr>
        <p:spPr>
          <a:xfrm>
            <a:off x="4348017" y="2619088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9" name="Google Shape;4089;p143"/>
          <p:cNvSpPr txBox="1"/>
          <p:nvPr/>
        </p:nvSpPr>
        <p:spPr>
          <a:xfrm>
            <a:off x="4228819" y="3155249"/>
            <a:ext cx="785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0" name="Google Shape;4090;p143"/>
          <p:cNvSpPr txBox="1"/>
          <p:nvPr/>
        </p:nvSpPr>
        <p:spPr>
          <a:xfrm>
            <a:off x="4499045" y="4740407"/>
            <a:ext cx="248464" cy="379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Google Shape;4091;p143"/>
          <p:cNvSpPr txBox="1"/>
          <p:nvPr/>
        </p:nvSpPr>
        <p:spPr>
          <a:xfrm>
            <a:off x="4392184" y="5263868"/>
            <a:ext cx="532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p143"/>
          <p:cNvSpPr txBox="1"/>
          <p:nvPr/>
        </p:nvSpPr>
        <p:spPr>
          <a:xfrm>
            <a:off x="1477090" y="5230658"/>
            <a:ext cx="920745" cy="4611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105" l="-17565" r="-94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3" name="Google Shape;4093;p143"/>
          <p:cNvSpPr txBox="1"/>
          <p:nvPr/>
        </p:nvSpPr>
        <p:spPr>
          <a:xfrm>
            <a:off x="488806" y="3577779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4" name="Google Shape;4094;p143"/>
          <p:cNvSpPr txBox="1"/>
          <p:nvPr/>
        </p:nvSpPr>
        <p:spPr>
          <a:xfrm>
            <a:off x="1721563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5" name="Google Shape;4095;p143"/>
          <p:cNvSpPr txBox="1"/>
          <p:nvPr/>
        </p:nvSpPr>
        <p:spPr>
          <a:xfrm>
            <a:off x="1890185" y="3577779"/>
            <a:ext cx="468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6" name="Google Shape;4096;p143"/>
          <p:cNvCxnSpPr/>
          <p:nvPr/>
        </p:nvCxnSpPr>
        <p:spPr>
          <a:xfrm flipH="1" rot="10800000">
            <a:off x="920070" y="297602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97" name="Google Shape;4097;p143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98" name="Google Shape;4098;p143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99" name="Google Shape;4099;p143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00" name="Google Shape;4100;p143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01" name="Google Shape;4101;p143"/>
          <p:cNvSpPr txBox="1"/>
          <p:nvPr/>
        </p:nvSpPr>
        <p:spPr>
          <a:xfrm>
            <a:off x="1676748" y="4451956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2" name="Google Shape;4102;p143"/>
          <p:cNvSpPr txBox="1"/>
          <p:nvPr/>
        </p:nvSpPr>
        <p:spPr>
          <a:xfrm>
            <a:off x="1975640" y="3086231"/>
            <a:ext cx="1956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3" name="Google Shape;4103;p143"/>
          <p:cNvSpPr txBox="1"/>
          <p:nvPr/>
        </p:nvSpPr>
        <p:spPr>
          <a:xfrm>
            <a:off x="1906711" y="4014867"/>
            <a:ext cx="333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4" name="Google Shape;4104;p14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144"/>
          <p:cNvSpPr txBox="1"/>
          <p:nvPr/>
        </p:nvSpPr>
        <p:spPr>
          <a:xfrm>
            <a:off x="538579" y="752560"/>
            <a:ext cx="8517927" cy="8303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414" l="-1784" r="0" t="-29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0" name="Google Shape;4110;p144"/>
          <p:cNvCxnSpPr/>
          <p:nvPr/>
        </p:nvCxnSpPr>
        <p:spPr>
          <a:xfrm>
            <a:off x="5086368" y="237292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4111" name="Google Shape;4111;p144"/>
          <p:cNvCxnSpPr/>
          <p:nvPr/>
        </p:nvCxnSpPr>
        <p:spPr>
          <a:xfrm flipH="1" rot="10800000">
            <a:off x="6754645" y="1579119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2" name="Google Shape;4112;p144"/>
          <p:cNvCxnSpPr/>
          <p:nvPr/>
        </p:nvCxnSpPr>
        <p:spPr>
          <a:xfrm flipH="1" rot="10800000">
            <a:off x="6780044" y="1868748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3" name="Google Shape;4113;p144"/>
          <p:cNvCxnSpPr/>
          <p:nvPr/>
        </p:nvCxnSpPr>
        <p:spPr>
          <a:xfrm>
            <a:off x="6792744" y="2370832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4" name="Google Shape;4114;p144"/>
          <p:cNvCxnSpPr/>
          <p:nvPr/>
        </p:nvCxnSpPr>
        <p:spPr>
          <a:xfrm>
            <a:off x="6754645" y="2464302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5" name="Google Shape;4115;p144"/>
          <p:cNvCxnSpPr/>
          <p:nvPr/>
        </p:nvCxnSpPr>
        <p:spPr>
          <a:xfrm>
            <a:off x="6780044" y="2426203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6" name="Google Shape;4116;p144"/>
          <p:cNvCxnSpPr/>
          <p:nvPr/>
        </p:nvCxnSpPr>
        <p:spPr>
          <a:xfrm flipH="1" rot="10800000">
            <a:off x="6863864" y="3769314"/>
            <a:ext cx="769374" cy="700146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7" name="Google Shape;4117;p144"/>
          <p:cNvCxnSpPr/>
          <p:nvPr/>
        </p:nvCxnSpPr>
        <p:spPr>
          <a:xfrm flipH="1" rot="10800000">
            <a:off x="6889264" y="4058943"/>
            <a:ext cx="884337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8" name="Google Shape;4118;p144"/>
          <p:cNvCxnSpPr/>
          <p:nvPr/>
        </p:nvCxnSpPr>
        <p:spPr>
          <a:xfrm>
            <a:off x="6901964" y="4561026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19" name="Google Shape;4119;p144"/>
          <p:cNvCxnSpPr/>
          <p:nvPr/>
        </p:nvCxnSpPr>
        <p:spPr>
          <a:xfrm>
            <a:off x="6863864" y="4654497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20" name="Google Shape;4120;p144"/>
          <p:cNvCxnSpPr/>
          <p:nvPr/>
        </p:nvCxnSpPr>
        <p:spPr>
          <a:xfrm>
            <a:off x="6889264" y="4616397"/>
            <a:ext cx="884337" cy="448618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21" name="Google Shape;4121;p144"/>
          <p:cNvSpPr txBox="1"/>
          <p:nvPr/>
        </p:nvSpPr>
        <p:spPr>
          <a:xfrm>
            <a:off x="7549617" y="1312450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2" name="Google Shape;4122;p144"/>
          <p:cNvSpPr txBox="1"/>
          <p:nvPr/>
        </p:nvSpPr>
        <p:spPr>
          <a:xfrm>
            <a:off x="7606943" y="2984336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3" name="Google Shape;4123;p144"/>
          <p:cNvSpPr txBox="1"/>
          <p:nvPr/>
        </p:nvSpPr>
        <p:spPr>
          <a:xfrm>
            <a:off x="7639922" y="3524482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4" name="Google Shape;4124;p144"/>
          <p:cNvSpPr txBox="1"/>
          <p:nvPr/>
        </p:nvSpPr>
        <p:spPr>
          <a:xfrm>
            <a:off x="7646448" y="5234468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5" name="Google Shape;4125;p144"/>
          <p:cNvSpPr txBox="1"/>
          <p:nvPr/>
        </p:nvSpPr>
        <p:spPr>
          <a:xfrm>
            <a:off x="5975621" y="2181830"/>
            <a:ext cx="726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6" name="Google Shape;4126;p144"/>
          <p:cNvSpPr txBox="1"/>
          <p:nvPr/>
        </p:nvSpPr>
        <p:spPr>
          <a:xfrm>
            <a:off x="6085642" y="4334544"/>
            <a:ext cx="7245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p144"/>
          <p:cNvSpPr txBox="1"/>
          <p:nvPr/>
        </p:nvSpPr>
        <p:spPr>
          <a:xfrm>
            <a:off x="7728682" y="1672257"/>
            <a:ext cx="10644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выставка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8" name="Google Shape;4128;p144"/>
          <p:cNvSpPr txBox="1"/>
          <p:nvPr/>
        </p:nvSpPr>
        <p:spPr>
          <a:xfrm>
            <a:off x="7857296" y="4334543"/>
            <a:ext cx="788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9" name="Google Shape;4129;p144"/>
          <p:cNvSpPr txBox="1"/>
          <p:nvPr/>
        </p:nvSpPr>
        <p:spPr>
          <a:xfrm>
            <a:off x="7663491" y="2163929"/>
            <a:ext cx="774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пожар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0" name="Google Shape;4130;p144"/>
          <p:cNvSpPr txBox="1"/>
          <p:nvPr/>
        </p:nvSpPr>
        <p:spPr>
          <a:xfrm>
            <a:off x="7720088" y="268739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1" name="Google Shape;4131;p144"/>
          <p:cNvSpPr txBox="1"/>
          <p:nvPr/>
        </p:nvSpPr>
        <p:spPr>
          <a:xfrm>
            <a:off x="7795619" y="3856992"/>
            <a:ext cx="6942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5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весна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2" name="Google Shape;4132;p144"/>
          <p:cNvSpPr txBox="1"/>
          <p:nvPr/>
        </p:nvSpPr>
        <p:spPr>
          <a:xfrm>
            <a:off x="7836169" y="4846940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3" name="Google Shape;4133;p144"/>
          <p:cNvCxnSpPr/>
          <p:nvPr/>
        </p:nvCxnSpPr>
        <p:spPr>
          <a:xfrm>
            <a:off x="5210828" y="4537002"/>
            <a:ext cx="802153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4134" name="Google Shape;4134;p144"/>
          <p:cNvCxnSpPr/>
          <p:nvPr/>
        </p:nvCxnSpPr>
        <p:spPr>
          <a:xfrm flipH="1" rot="10800000">
            <a:off x="2260593" y="2884335"/>
            <a:ext cx="655578" cy="405672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4135" name="Google Shape;4135;p144"/>
          <p:cNvCxnSpPr/>
          <p:nvPr/>
        </p:nvCxnSpPr>
        <p:spPr>
          <a:xfrm>
            <a:off x="2291795" y="4238213"/>
            <a:ext cx="687576" cy="658195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4136" name="Google Shape;4136;p144"/>
          <p:cNvSpPr txBox="1"/>
          <p:nvPr/>
        </p:nvSpPr>
        <p:spPr>
          <a:xfrm>
            <a:off x="3060423" y="2675431"/>
            <a:ext cx="1956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7" name="Google Shape;4137;p144"/>
          <p:cNvSpPr txBox="1"/>
          <p:nvPr/>
        </p:nvSpPr>
        <p:spPr>
          <a:xfrm>
            <a:off x="3063209" y="4759343"/>
            <a:ext cx="333300" cy="3339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8" name="Google Shape;4138;p144"/>
          <p:cNvCxnSpPr/>
          <p:nvPr/>
        </p:nvCxnSpPr>
        <p:spPr>
          <a:xfrm flipH="1" rot="10800000">
            <a:off x="3336187" y="2072720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39" name="Google Shape;4139;p144"/>
          <p:cNvCxnSpPr/>
          <p:nvPr/>
        </p:nvCxnSpPr>
        <p:spPr>
          <a:xfrm flipH="1" rot="10800000">
            <a:off x="3361587" y="2362349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0" name="Google Shape;4140;p144"/>
          <p:cNvCxnSpPr/>
          <p:nvPr/>
        </p:nvCxnSpPr>
        <p:spPr>
          <a:xfrm>
            <a:off x="3374287" y="2864433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1" name="Google Shape;4141;p144"/>
          <p:cNvCxnSpPr/>
          <p:nvPr/>
        </p:nvCxnSpPr>
        <p:spPr>
          <a:xfrm>
            <a:off x="3336187" y="295790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2" name="Google Shape;4142;p144"/>
          <p:cNvCxnSpPr/>
          <p:nvPr/>
        </p:nvCxnSpPr>
        <p:spPr>
          <a:xfrm>
            <a:off x="3361587" y="2919804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3" name="Google Shape;4143;p144"/>
          <p:cNvCxnSpPr/>
          <p:nvPr/>
        </p:nvCxnSpPr>
        <p:spPr>
          <a:xfrm flipH="1" rot="10800000">
            <a:off x="3467441" y="4156632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4" name="Google Shape;4144;p144"/>
          <p:cNvCxnSpPr/>
          <p:nvPr/>
        </p:nvCxnSpPr>
        <p:spPr>
          <a:xfrm flipH="1" rot="10800000">
            <a:off x="3492840" y="4446261"/>
            <a:ext cx="884338" cy="448618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5" name="Google Shape;4145;p144"/>
          <p:cNvCxnSpPr/>
          <p:nvPr/>
        </p:nvCxnSpPr>
        <p:spPr>
          <a:xfrm>
            <a:off x="3505541" y="4948345"/>
            <a:ext cx="876437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6" name="Google Shape;4146;p144"/>
          <p:cNvCxnSpPr/>
          <p:nvPr/>
        </p:nvCxnSpPr>
        <p:spPr>
          <a:xfrm>
            <a:off x="3467441" y="5041815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7" name="Google Shape;4147;p144"/>
          <p:cNvCxnSpPr/>
          <p:nvPr/>
        </p:nvCxnSpPr>
        <p:spPr>
          <a:xfrm>
            <a:off x="3492840" y="5003716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48" name="Google Shape;4148;p144"/>
          <p:cNvSpPr txBox="1"/>
          <p:nvPr/>
        </p:nvSpPr>
        <p:spPr>
          <a:xfrm>
            <a:off x="4075078" y="1837551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Google Shape;4149;p144"/>
          <p:cNvSpPr txBox="1"/>
          <p:nvPr/>
        </p:nvSpPr>
        <p:spPr>
          <a:xfrm>
            <a:off x="4224468" y="3938958"/>
            <a:ext cx="831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0" name="Google Shape;4150;p144"/>
          <p:cNvSpPr txBox="1"/>
          <p:nvPr/>
        </p:nvSpPr>
        <p:spPr>
          <a:xfrm>
            <a:off x="4094303" y="3496737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144"/>
          <p:cNvSpPr txBox="1"/>
          <p:nvPr/>
        </p:nvSpPr>
        <p:spPr>
          <a:xfrm>
            <a:off x="4237669" y="5584843"/>
            <a:ext cx="764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2" name="Google Shape;4152;p144"/>
          <p:cNvSpPr txBox="1"/>
          <p:nvPr/>
        </p:nvSpPr>
        <p:spPr>
          <a:xfrm>
            <a:off x="4277367" y="2183655"/>
            <a:ext cx="726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музее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3" name="Google Shape;4153;p144"/>
          <p:cNvSpPr txBox="1"/>
          <p:nvPr/>
        </p:nvSpPr>
        <p:spPr>
          <a:xfrm>
            <a:off x="4445679" y="4331385"/>
            <a:ext cx="7245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4" name="Google Shape;4154;p144"/>
          <p:cNvSpPr txBox="1"/>
          <p:nvPr/>
        </p:nvSpPr>
        <p:spPr>
          <a:xfrm>
            <a:off x="4348017" y="2619088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5" name="Google Shape;4155;p144"/>
          <p:cNvSpPr txBox="1"/>
          <p:nvPr/>
        </p:nvSpPr>
        <p:spPr>
          <a:xfrm>
            <a:off x="4228819" y="3155249"/>
            <a:ext cx="785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театре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6" name="Google Shape;4156;p144"/>
          <p:cNvSpPr txBox="1"/>
          <p:nvPr/>
        </p:nvSpPr>
        <p:spPr>
          <a:xfrm>
            <a:off x="4499045" y="4740407"/>
            <a:ext cx="248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7" name="Google Shape;4157;p144"/>
          <p:cNvSpPr txBox="1"/>
          <p:nvPr/>
        </p:nvSpPr>
        <p:spPr>
          <a:xfrm>
            <a:off x="4392184" y="5263868"/>
            <a:ext cx="532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яхте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8" name="Google Shape;4158;p144"/>
          <p:cNvSpPr txBox="1"/>
          <p:nvPr/>
        </p:nvSpPr>
        <p:spPr>
          <a:xfrm>
            <a:off x="1477090" y="5230658"/>
            <a:ext cx="920745" cy="4611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105" l="-17565" r="-94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9" name="Google Shape;4159;p144"/>
          <p:cNvSpPr txBox="1"/>
          <p:nvPr/>
        </p:nvSpPr>
        <p:spPr>
          <a:xfrm>
            <a:off x="488806" y="3577780"/>
            <a:ext cx="4296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&lt;s&gt;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Google Shape;4160;p144"/>
          <p:cNvSpPr txBox="1"/>
          <p:nvPr/>
        </p:nvSpPr>
        <p:spPr>
          <a:xfrm>
            <a:off x="1721564" y="2756275"/>
            <a:ext cx="703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абзац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1" name="Google Shape;4161;p144"/>
          <p:cNvSpPr txBox="1"/>
          <p:nvPr/>
        </p:nvSpPr>
        <p:spPr>
          <a:xfrm>
            <a:off x="1890185" y="3577780"/>
            <a:ext cx="468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62" name="Google Shape;4162;p144"/>
          <p:cNvCxnSpPr/>
          <p:nvPr/>
        </p:nvCxnSpPr>
        <p:spPr>
          <a:xfrm flipH="1" rot="10800000">
            <a:off x="920070" y="2976023"/>
            <a:ext cx="769374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63" name="Google Shape;4163;p144"/>
          <p:cNvCxnSpPr/>
          <p:nvPr/>
        </p:nvCxnSpPr>
        <p:spPr>
          <a:xfrm flipH="1" rot="10800000">
            <a:off x="945470" y="3265652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64" name="Google Shape;4164;p144"/>
          <p:cNvCxnSpPr/>
          <p:nvPr/>
        </p:nvCxnSpPr>
        <p:spPr>
          <a:xfrm>
            <a:off x="958170" y="3767735"/>
            <a:ext cx="87643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65" name="Google Shape;4165;p144"/>
          <p:cNvCxnSpPr/>
          <p:nvPr/>
        </p:nvCxnSpPr>
        <p:spPr>
          <a:xfrm>
            <a:off x="920071" y="3861206"/>
            <a:ext cx="769373" cy="700147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66" name="Google Shape;4166;p144"/>
          <p:cNvCxnSpPr/>
          <p:nvPr/>
        </p:nvCxnSpPr>
        <p:spPr>
          <a:xfrm>
            <a:off x="945470" y="3823107"/>
            <a:ext cx="884338" cy="44861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67" name="Google Shape;4167;p144"/>
          <p:cNvSpPr txBox="1"/>
          <p:nvPr/>
        </p:nvSpPr>
        <p:spPr>
          <a:xfrm>
            <a:off x="1676749" y="4451956"/>
            <a:ext cx="636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8" name="Google Shape;4168;p144"/>
          <p:cNvSpPr txBox="1"/>
          <p:nvPr/>
        </p:nvSpPr>
        <p:spPr>
          <a:xfrm>
            <a:off x="1975640" y="3086232"/>
            <a:ext cx="1956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9" name="Google Shape;4169;p144"/>
          <p:cNvSpPr txBox="1"/>
          <p:nvPr/>
        </p:nvSpPr>
        <p:spPr>
          <a:xfrm>
            <a:off x="1906710" y="4014868"/>
            <a:ext cx="333300" cy="318300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0" name="Google Shape;4170;p14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 [beam search]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p145"/>
          <p:cNvSpPr txBox="1"/>
          <p:nvPr/>
        </p:nvSpPr>
        <p:spPr>
          <a:xfrm>
            <a:off x="393759" y="896366"/>
            <a:ext cx="3765520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Жадный поиск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6" name="Google Shape;4176;p145"/>
          <p:cNvSpPr txBox="1"/>
          <p:nvPr/>
        </p:nvSpPr>
        <p:spPr>
          <a:xfrm>
            <a:off x="4946631" y="896366"/>
            <a:ext cx="3765520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14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алгоритмов поиска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Google Shape;4182;p146"/>
          <p:cNvSpPr txBox="1"/>
          <p:nvPr/>
        </p:nvSpPr>
        <p:spPr>
          <a:xfrm>
            <a:off x="393759" y="896366"/>
            <a:ext cx="3765520" cy="40910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Жадный поиск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Детерминированный алгоритм</a:t>
            </a:r>
            <a:endParaRPr b="1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Быстрый алгоритм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Склонен выбирать лучшее решение на каждом шаге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Не гарантирует разнообразия реплик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3" name="Google Shape;4183;p146"/>
          <p:cNvSpPr txBox="1"/>
          <p:nvPr/>
        </p:nvSpPr>
        <p:spPr>
          <a:xfrm>
            <a:off x="4946631" y="896366"/>
            <a:ext cx="3765520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Лучевой поиск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4" name="Google Shape;4184;p14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алгоритмов поиска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p147"/>
          <p:cNvSpPr txBox="1"/>
          <p:nvPr/>
        </p:nvSpPr>
        <p:spPr>
          <a:xfrm>
            <a:off x="393759" y="896366"/>
            <a:ext cx="3765520" cy="40910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Жадный поиск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Детерминированный алгоритм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Быстрый алгоритм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Склонен выбирать лучшее решение на каждом шаге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Не гарантирует разнообразия реплик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0" name="Google Shape;4190;p147"/>
          <p:cNvSpPr txBox="1"/>
          <p:nvPr/>
        </p:nvSpPr>
        <p:spPr>
          <a:xfrm>
            <a:off x="4946631" y="896366"/>
            <a:ext cx="3765520" cy="59274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024" r="-3354" t="-12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1" name="Google Shape;4191;p14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алгоритмов поиска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6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p148"/>
          <p:cNvSpPr txBox="1"/>
          <p:nvPr/>
        </p:nvSpPr>
        <p:spPr>
          <a:xfrm>
            <a:off x="550478" y="1207306"/>
            <a:ext cx="8043000" cy="470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29" r="-627" t="-34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Google Shape;4198;p148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Недетерменированные стратегии генерации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149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Top-k генерация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5" name="Google Shape;4205;p149"/>
          <p:cNvSpPr txBox="1"/>
          <p:nvPr/>
        </p:nvSpPr>
        <p:spPr>
          <a:xfrm>
            <a:off x="550478" y="742206"/>
            <a:ext cx="8043044" cy="47030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30" r="0" t="-34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p149"/>
          <p:cNvSpPr txBox="1"/>
          <p:nvPr/>
        </p:nvSpPr>
        <p:spPr>
          <a:xfrm>
            <a:off x="467999" y="5821555"/>
            <a:ext cx="7776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Arial"/>
              <a:buChar char="●"/>
            </a:pPr>
            <a:r>
              <a:rPr b="0" i="1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Fan, Angela, Mike Lewis, and Yann Dauphin. "Hierarchical Neural Story Generation."  ACL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845967" y="886745"/>
            <a:ext cx="8122239" cy="1710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32" l="-3279" r="0" t="-102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50"/>
          <p:cNvSpPr txBox="1"/>
          <p:nvPr/>
        </p:nvSpPr>
        <p:spPr>
          <a:xfrm>
            <a:off x="550478" y="742206"/>
            <a:ext cx="8043044" cy="47030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16" r="0" t="-350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3" name="Google Shape;4213;p150"/>
          <p:cNvSpPr txBox="1"/>
          <p:nvPr/>
        </p:nvSpPr>
        <p:spPr>
          <a:xfrm>
            <a:off x="467999" y="5821555"/>
            <a:ext cx="7776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Arial"/>
              <a:buChar char="●"/>
            </a:pPr>
            <a:r>
              <a:rPr b="0" i="1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Fan, Angela, Mike Lewis, and Yann Dauphin. "Hierarchical Neural Story Generation."  ACL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4" name="Google Shape;4214;p150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Top-k генерация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151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Ядерная генерация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1" name="Google Shape;4221;p151"/>
          <p:cNvSpPr txBox="1"/>
          <p:nvPr/>
        </p:nvSpPr>
        <p:spPr>
          <a:xfrm>
            <a:off x="550478" y="742206"/>
            <a:ext cx="8043044" cy="47030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55" l="-1730" r="0" t="-1182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2" name="Google Shape;4222;p151"/>
          <p:cNvSpPr txBox="1"/>
          <p:nvPr/>
        </p:nvSpPr>
        <p:spPr>
          <a:xfrm>
            <a:off x="467999" y="5821555"/>
            <a:ext cx="7776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Arial"/>
              <a:buChar char="●"/>
            </a:pPr>
            <a:r>
              <a:rPr b="0" i="1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Holtzman, Ari, Jan Buys, Li Du, Maxwell Forbes, and Yejin Choi. "The curious case of neural text degeneration." ICLR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7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152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Ядерный поиск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9" name="Google Shape;4229;p152"/>
          <p:cNvSpPr txBox="1"/>
          <p:nvPr/>
        </p:nvSpPr>
        <p:spPr>
          <a:xfrm>
            <a:off x="550478" y="742206"/>
            <a:ext cx="8043044" cy="47030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16" r="0" t="-350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152"/>
          <p:cNvSpPr txBox="1"/>
          <p:nvPr/>
        </p:nvSpPr>
        <p:spPr>
          <a:xfrm>
            <a:off x="467999" y="5821555"/>
            <a:ext cx="7776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Arial"/>
              <a:buChar char="●"/>
            </a:pPr>
            <a:r>
              <a:rPr b="0" i="1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Holtzman, Ari, Jan Buys, Li Du, Maxwell Forbes, and Yejin Choi. "The curious case of neural text degeneration." ICLR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5" name="Google Shape;4235;p153"/>
          <p:cNvGrpSpPr/>
          <p:nvPr/>
        </p:nvGrpSpPr>
        <p:grpSpPr>
          <a:xfrm>
            <a:off x="6646949" y="1793575"/>
            <a:ext cx="2418000" cy="2504628"/>
            <a:chOff x="6646949" y="3299342"/>
            <a:chExt cx="2418000" cy="2504628"/>
          </a:xfrm>
        </p:grpSpPr>
        <p:sp>
          <p:nvSpPr>
            <p:cNvPr id="4236" name="Google Shape;4236;p153"/>
            <p:cNvSpPr txBox="1"/>
            <p:nvPr/>
          </p:nvSpPr>
          <p:spPr>
            <a:xfrm>
              <a:off x="6646949" y="3299342"/>
              <a:ext cx="19164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A2D4"/>
                </a:buClr>
                <a:buSzPts val="2000"/>
                <a:buFont typeface="Helvetica Neue"/>
                <a:buNone/>
              </a:pPr>
              <a:r>
                <a:rPr b="1" i="0" lang="ru-RU" sz="2000" u="none" cap="none" strike="noStrike">
                  <a:solidFill>
                    <a:srgbClr val="6BA2D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Копирование</a:t>
              </a:r>
              <a:endParaRPr b="1" i="0" sz="2000" u="none" cap="none" strike="noStrike">
                <a:solidFill>
                  <a:srgbClr val="6BA2D4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37" name="Google Shape;4237;p153"/>
            <p:cNvSpPr txBox="1"/>
            <p:nvPr/>
          </p:nvSpPr>
          <p:spPr>
            <a:xfrm>
              <a:off x="6646950" y="3640517"/>
              <a:ext cx="2418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4039"/>
                </a:buClr>
                <a:buSzPts val="2000"/>
                <a:buFont typeface="Helvetica Neue"/>
                <a:buNone/>
              </a:pPr>
              <a:r>
                <a:rPr b="1" i="0" lang="ru-RU" sz="2000" u="none" cap="none" strike="noStrike">
                  <a:solidFill>
                    <a:srgbClr val="DB403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Рассогласование</a:t>
              </a:r>
              <a:endParaRPr b="1" i="0" sz="2000" u="none" cap="none" strike="noStrike">
                <a:solidFill>
                  <a:srgbClr val="DB403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38" name="Google Shape;4238;p153"/>
            <p:cNvSpPr txBox="1"/>
            <p:nvPr/>
          </p:nvSpPr>
          <p:spPr>
            <a:xfrm>
              <a:off x="6646956" y="4107093"/>
              <a:ext cx="2268983" cy="1696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-279400" lvl="0" marL="2794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600"/>
                <a:buFont typeface="Arial"/>
                <a:buChar char="●"/>
              </a:pPr>
              <a:r>
                <a:rPr b="0" i="1" lang="ru-RU" sz="16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Holtzman, Ari, Jan Buys, Li Du, Maxwell Forbes, and Yejin Choi. "The curious case of neural text degeneration." ICLR 2020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creenshot 2020-06-17 at 13.24.48.png" id="4239" name="Google Shape;4239;p153"/>
          <p:cNvPicPr preferRelativeResize="0"/>
          <p:nvPr/>
        </p:nvPicPr>
        <p:blipFill rotWithShape="1">
          <a:blip r:embed="rId4">
            <a:alphaModFix/>
          </a:blip>
          <a:srcRect b="49617" l="0" r="0" t="930"/>
          <a:stretch/>
        </p:blipFill>
        <p:spPr>
          <a:xfrm>
            <a:off x="517973" y="1600200"/>
            <a:ext cx="6021239" cy="2868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20-06-17 at 13.24.48.png" id="4244" name="Google Shape;4244;p154"/>
          <p:cNvPicPr preferRelativeResize="0"/>
          <p:nvPr/>
        </p:nvPicPr>
        <p:blipFill rotWithShape="1">
          <a:blip r:embed="rId4">
            <a:alphaModFix/>
          </a:blip>
          <a:srcRect b="0" l="0" r="0" t="50547"/>
          <a:stretch/>
        </p:blipFill>
        <p:spPr>
          <a:xfrm>
            <a:off x="517974" y="1609725"/>
            <a:ext cx="6021239" cy="2868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5" name="Google Shape;4245;p154"/>
          <p:cNvGrpSpPr/>
          <p:nvPr/>
        </p:nvGrpSpPr>
        <p:grpSpPr>
          <a:xfrm>
            <a:off x="6646949" y="1793575"/>
            <a:ext cx="2454600" cy="2504628"/>
            <a:chOff x="6646949" y="3299342"/>
            <a:chExt cx="2454600" cy="2504628"/>
          </a:xfrm>
        </p:grpSpPr>
        <p:sp>
          <p:nvSpPr>
            <p:cNvPr id="4246" name="Google Shape;4246;p154"/>
            <p:cNvSpPr txBox="1"/>
            <p:nvPr/>
          </p:nvSpPr>
          <p:spPr>
            <a:xfrm>
              <a:off x="6646949" y="3299342"/>
              <a:ext cx="1980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A2D4"/>
                </a:buClr>
                <a:buSzPts val="2000"/>
                <a:buFont typeface="Helvetica Neue"/>
                <a:buNone/>
              </a:pPr>
              <a:r>
                <a:rPr b="1" i="0" lang="ru-RU" sz="2000" u="none" cap="none" strike="noStrike">
                  <a:solidFill>
                    <a:srgbClr val="6BA2D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Копирование</a:t>
              </a:r>
              <a:endParaRPr b="1" i="0" sz="2000" u="none" cap="none" strike="noStrike">
                <a:solidFill>
                  <a:srgbClr val="6BA2D4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47" name="Google Shape;4247;p154"/>
            <p:cNvSpPr txBox="1"/>
            <p:nvPr/>
          </p:nvSpPr>
          <p:spPr>
            <a:xfrm>
              <a:off x="6646949" y="3640517"/>
              <a:ext cx="24546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4039"/>
                </a:buClr>
                <a:buSzPts val="2000"/>
                <a:buFont typeface="Helvetica Neue"/>
                <a:buNone/>
              </a:pPr>
              <a:r>
                <a:rPr b="1" i="0" lang="ru-RU" sz="2000" u="none" cap="none" strike="noStrike">
                  <a:solidFill>
                    <a:srgbClr val="DB403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Рассогласование</a:t>
              </a:r>
              <a:endParaRPr b="1" i="0" sz="2000" u="none" cap="none" strike="noStrike">
                <a:solidFill>
                  <a:srgbClr val="DB403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48" name="Google Shape;4248;p154"/>
            <p:cNvSpPr txBox="1"/>
            <p:nvPr/>
          </p:nvSpPr>
          <p:spPr>
            <a:xfrm>
              <a:off x="6646956" y="4107093"/>
              <a:ext cx="2268983" cy="1696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-279400" lvl="0" marL="2794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600"/>
                <a:buFont typeface="Arial"/>
                <a:buChar char="●"/>
              </a:pPr>
              <a:r>
                <a:rPr b="0" i="1" lang="ru-RU" sz="16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Holtzman, Ari, Jan Buys, Li Du, Maxwell Forbes, and Yejin Choi. "The curious case of neural text degeneration." ICLR 2020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2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p155"/>
          <p:cNvSpPr txBox="1"/>
          <p:nvPr/>
        </p:nvSpPr>
        <p:spPr>
          <a:xfrm>
            <a:off x="845967" y="886745"/>
            <a:ext cx="8122239" cy="171313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23056" lvl="0" marL="32305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44"/>
              <a:buFont typeface="Arial"/>
              <a:buChar char="●"/>
            </a:pPr>
            <a:r>
              <a:rPr b="0" i="0" lang="ru-RU" sz="2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Повторение нескольких слов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056" lvl="0" marL="323056" marR="0" rtl="0" algn="l">
              <a:lnSpc>
                <a:spcPct val="90000"/>
              </a:lnSpc>
              <a:spcBef>
                <a:spcPts val="2900"/>
              </a:spcBef>
              <a:spcAft>
                <a:spcPts val="0"/>
              </a:spcAft>
              <a:buClr>
                <a:srgbClr val="5E5E5E"/>
              </a:buClr>
              <a:buSzPts val="2244"/>
              <a:buFont typeface="Arial"/>
              <a:buChar char="●"/>
            </a:pPr>
            <a:r>
              <a:rPr b="0" i="0" lang="ru-RU" sz="2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Отсутствие явной связи по смыслу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056" lvl="0" marL="323056" marR="0" rtl="0" algn="l">
              <a:lnSpc>
                <a:spcPct val="90000"/>
              </a:lnSpc>
              <a:spcBef>
                <a:spcPts val="2900"/>
              </a:spcBef>
              <a:spcAft>
                <a:spcPts val="0"/>
              </a:spcAft>
              <a:buClr>
                <a:srgbClr val="5E5E5E"/>
              </a:buClr>
              <a:buSzPts val="2244"/>
              <a:buFont typeface="Arial"/>
              <a:buChar char="●"/>
            </a:pPr>
            <a:r>
              <a:rPr b="0" i="0" lang="ru-RU" sz="2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Однообразие генерируемых текстов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4" name="Google Shape;4254;p15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Проблемы генерации текстов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8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p156"/>
          <p:cNvSpPr txBox="1"/>
          <p:nvPr>
            <p:ph type="title"/>
          </p:nvPr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71437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r>
              <a:rPr b="1" lang="ru-RU" sz="3200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Извлечение именованных сущностей</a:t>
            </a:r>
            <a:endParaRPr b="1" sz="3200">
              <a:solidFill>
                <a:srgbClr val="0059A9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15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Пример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65" name="Google Shape;4265;p157"/>
          <p:cNvGrpSpPr/>
          <p:nvPr/>
        </p:nvGrpSpPr>
        <p:grpSpPr>
          <a:xfrm>
            <a:off x="447842" y="972316"/>
            <a:ext cx="8583729" cy="2541848"/>
            <a:chOff x="447842" y="3374464"/>
            <a:chExt cx="8583729" cy="2541848"/>
          </a:xfrm>
        </p:grpSpPr>
        <p:grpSp>
          <p:nvGrpSpPr>
            <p:cNvPr id="4266" name="Google Shape;4266;p157"/>
            <p:cNvGrpSpPr/>
            <p:nvPr/>
          </p:nvGrpSpPr>
          <p:grpSpPr>
            <a:xfrm>
              <a:off x="447842" y="3374464"/>
              <a:ext cx="8583729" cy="2541848"/>
              <a:chOff x="0" y="0"/>
              <a:chExt cx="8583726" cy="2541846"/>
            </a:xfrm>
          </p:grpSpPr>
          <p:pic>
            <p:nvPicPr>
              <p:cNvPr descr="Непосредственным предшественником «Всемирного фонда дикой природы» был «Фонд охраны природы», созданный в Нью-Йорке в 1947 году… Непосредственным предшественником «Всемирного фонда дикой природы» был «Фонд охраны природы», созданный в Нью-Йорке в 1947 годуГенри Фэйрфильдом Осборном" id="4267" name="Google Shape;4267;p15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8583726" cy="25418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68" name="Google Shape;4268;p157"/>
              <p:cNvSpPr txBox="1"/>
              <p:nvPr/>
            </p:nvSpPr>
            <p:spPr>
              <a:xfrm>
                <a:off x="215900" y="139700"/>
                <a:ext cx="8151926" cy="198304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b" bIns="35700" lIns="35700" spcFirstLastPara="1" rIns="35700" wrap="square" tIns="35700">
                <a:noAutofit/>
              </a:bodyPr>
              <a:lstStyle/>
              <a:p>
                <a:pPr indent="0" lvl="0" marL="0" marR="0" rtl="0" algn="l">
                  <a:lnSpc>
                    <a:spcPct val="2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269" name="Google Shape;4269;p157"/>
            <p:cNvSpPr/>
            <p:nvPr/>
          </p:nvSpPr>
          <p:spPr>
            <a:xfrm>
              <a:off x="599506" y="3514164"/>
              <a:ext cx="8280400" cy="1697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Непосредственным предшественником «Всемирного фонда дикой природы» был «Фонд охраны природы», созданный в Нью-Йорке в 1947 году Генри Фэйрфильдом Осборном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p158"/>
          <p:cNvSpPr txBox="1"/>
          <p:nvPr/>
        </p:nvSpPr>
        <p:spPr>
          <a:xfrm>
            <a:off x="569063" y="3663643"/>
            <a:ext cx="8729287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Organization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компании, общественные организации, образовательные и медицинские учреждения и т.п.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p15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Пример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76" name="Google Shape;4276;p158"/>
          <p:cNvGrpSpPr/>
          <p:nvPr/>
        </p:nvGrpSpPr>
        <p:grpSpPr>
          <a:xfrm>
            <a:off x="447842" y="972316"/>
            <a:ext cx="8583729" cy="2541848"/>
            <a:chOff x="447842" y="3374464"/>
            <a:chExt cx="8583729" cy="2541848"/>
          </a:xfrm>
        </p:grpSpPr>
        <p:grpSp>
          <p:nvGrpSpPr>
            <p:cNvPr id="4277" name="Google Shape;4277;p158"/>
            <p:cNvGrpSpPr/>
            <p:nvPr/>
          </p:nvGrpSpPr>
          <p:grpSpPr>
            <a:xfrm>
              <a:off x="447842" y="3374464"/>
              <a:ext cx="8583729" cy="2541848"/>
              <a:chOff x="0" y="0"/>
              <a:chExt cx="8583726" cy="2541846"/>
            </a:xfrm>
          </p:grpSpPr>
          <p:pic>
            <p:nvPicPr>
              <p:cNvPr descr="Непосредственным предшественником «Всемирного фонда дикой природы» был «Фонд охраны природы», созданный в Нью-Йорке в 1947 году… Непосредственным предшественником «Всемирного фонда дикой природы» был «Фонд охраны природы», созданный в Нью-Йорке в 1947 годуГенри Фэйрфильдом Осборном" id="4278" name="Google Shape;4278;p15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8583726" cy="25418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79" name="Google Shape;4279;p158"/>
              <p:cNvSpPr txBox="1"/>
              <p:nvPr/>
            </p:nvSpPr>
            <p:spPr>
              <a:xfrm>
                <a:off x="215900" y="139700"/>
                <a:ext cx="8151926" cy="198304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b" bIns="35700" lIns="35700" spcFirstLastPara="1" rIns="35700" wrap="square" tIns="35700">
                <a:noAutofit/>
              </a:bodyPr>
              <a:lstStyle/>
              <a:p>
                <a:pPr indent="0" lvl="0" marL="0" marR="0" rtl="0" algn="l">
                  <a:lnSpc>
                    <a:spcPct val="2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280" name="Google Shape;4280;p158"/>
            <p:cNvSpPr/>
            <p:nvPr/>
          </p:nvSpPr>
          <p:spPr>
            <a:xfrm>
              <a:off x="599506" y="3514164"/>
              <a:ext cx="8280400" cy="1697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Непосредственным предшественником «Всемирного фонда дикой природы» был «Фонд охраны природы», созданный в Нью-Йорке в 1947 году Генри Фэйрфильдом Осборном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1" name="Google Shape;4281;p158"/>
          <p:cNvSpPr/>
          <p:nvPr/>
        </p:nvSpPr>
        <p:spPr>
          <a:xfrm>
            <a:off x="6823874" y="1028000"/>
            <a:ext cx="20859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2" name="Google Shape;4282;p158"/>
          <p:cNvSpPr/>
          <p:nvPr/>
        </p:nvSpPr>
        <p:spPr>
          <a:xfrm>
            <a:off x="654598" y="1583750"/>
            <a:ext cx="33807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3" name="Google Shape;4283;p158"/>
          <p:cNvSpPr/>
          <p:nvPr/>
        </p:nvSpPr>
        <p:spPr>
          <a:xfrm>
            <a:off x="5134650" y="1583759"/>
            <a:ext cx="33807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p159"/>
          <p:cNvSpPr txBox="1"/>
          <p:nvPr/>
        </p:nvSpPr>
        <p:spPr>
          <a:xfrm>
            <a:off x="569063" y="3663643"/>
            <a:ext cx="8729287" cy="12701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Organization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компании, общественные организации, образовательные и медицинские учреждения и т.п.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42159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A42159"/>
                </a:solidFill>
                <a:latin typeface="Open Sans"/>
                <a:ea typeface="Open Sans"/>
                <a:cs typeface="Open Sans"/>
                <a:sym typeface="Open Sans"/>
              </a:rPr>
              <a:t>Location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города, страны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15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Пример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90" name="Google Shape;4290;p159"/>
          <p:cNvGrpSpPr/>
          <p:nvPr/>
        </p:nvGrpSpPr>
        <p:grpSpPr>
          <a:xfrm>
            <a:off x="447842" y="972316"/>
            <a:ext cx="8583729" cy="2541848"/>
            <a:chOff x="447842" y="3374464"/>
            <a:chExt cx="8583729" cy="2541848"/>
          </a:xfrm>
        </p:grpSpPr>
        <p:grpSp>
          <p:nvGrpSpPr>
            <p:cNvPr id="4291" name="Google Shape;4291;p159"/>
            <p:cNvGrpSpPr/>
            <p:nvPr/>
          </p:nvGrpSpPr>
          <p:grpSpPr>
            <a:xfrm>
              <a:off x="447842" y="3374464"/>
              <a:ext cx="8583729" cy="2541848"/>
              <a:chOff x="0" y="0"/>
              <a:chExt cx="8583726" cy="2541846"/>
            </a:xfrm>
          </p:grpSpPr>
          <p:pic>
            <p:nvPicPr>
              <p:cNvPr descr="Непосредственным предшественником «Всемирного фонда дикой природы» был «Фонд охраны природы», созданный в Нью-Йорке в 1947 году… Непосредственным предшественником «Всемирного фонда дикой природы» был «Фонд охраны природы», созданный в Нью-Йорке в 1947 годуГенри Фэйрфильдом Осборном" id="4292" name="Google Shape;4292;p1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8583726" cy="25418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93" name="Google Shape;4293;p159"/>
              <p:cNvSpPr txBox="1"/>
              <p:nvPr/>
            </p:nvSpPr>
            <p:spPr>
              <a:xfrm>
                <a:off x="215900" y="139700"/>
                <a:ext cx="8151926" cy="198304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b" bIns="35700" lIns="35700" spcFirstLastPara="1" rIns="35700" wrap="square" tIns="35700">
                <a:noAutofit/>
              </a:bodyPr>
              <a:lstStyle/>
              <a:p>
                <a:pPr indent="0" lvl="0" marL="0" marR="0" rtl="0" algn="l">
                  <a:lnSpc>
                    <a:spcPct val="2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294" name="Google Shape;4294;p159"/>
            <p:cNvSpPr/>
            <p:nvPr/>
          </p:nvSpPr>
          <p:spPr>
            <a:xfrm>
              <a:off x="599506" y="3514164"/>
              <a:ext cx="8280400" cy="1697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Непосредственным предшественником «Всемирного фонда дикой природы» был «Фонд охраны природы», созданный в Нью-Йорке в 1947 году Генри Фэйрфильдом Осборном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5" name="Google Shape;4295;p159"/>
          <p:cNvSpPr/>
          <p:nvPr/>
        </p:nvSpPr>
        <p:spPr>
          <a:xfrm>
            <a:off x="6978899" y="1013200"/>
            <a:ext cx="19584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6" name="Google Shape;4296;p159"/>
          <p:cNvSpPr/>
          <p:nvPr/>
        </p:nvSpPr>
        <p:spPr>
          <a:xfrm>
            <a:off x="708923" y="1563350"/>
            <a:ext cx="33402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7" name="Google Shape;4297;p159"/>
          <p:cNvSpPr/>
          <p:nvPr/>
        </p:nvSpPr>
        <p:spPr>
          <a:xfrm>
            <a:off x="5143775" y="1563421"/>
            <a:ext cx="33807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8" name="Google Shape;4298;p159"/>
          <p:cNvSpPr/>
          <p:nvPr/>
        </p:nvSpPr>
        <p:spPr>
          <a:xfrm>
            <a:off x="3171256" y="2038413"/>
            <a:ext cx="1826100" cy="409500"/>
          </a:xfrm>
          <a:prstGeom prst="rect">
            <a:avLst/>
          </a:prstGeom>
          <a:solidFill>
            <a:srgbClr val="A42159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845967" y="886745"/>
            <a:ext cx="8122239" cy="22648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14" l="-3279" r="0" t="-7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p160"/>
          <p:cNvSpPr txBox="1"/>
          <p:nvPr/>
        </p:nvSpPr>
        <p:spPr>
          <a:xfrm>
            <a:off x="569063" y="3663643"/>
            <a:ext cx="8729287" cy="18162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Organization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компании, общественные организации, образовательные и медицинские учреждения и т.п.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42159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A42159"/>
                </a:solidFill>
                <a:latin typeface="Open Sans"/>
                <a:ea typeface="Open Sans"/>
                <a:cs typeface="Open Sans"/>
                <a:sym typeface="Open Sans"/>
              </a:rPr>
              <a:t>Location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города, страны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1A153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1A153"/>
                </a:solidFill>
                <a:latin typeface="Open Sans"/>
                <a:ea typeface="Open Sans"/>
                <a:cs typeface="Open Sans"/>
                <a:sym typeface="Open Sans"/>
              </a:rPr>
              <a:t>Date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даты и время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4" name="Google Shape;4304;p16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Пример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05" name="Google Shape;4305;p160"/>
          <p:cNvGrpSpPr/>
          <p:nvPr/>
        </p:nvGrpSpPr>
        <p:grpSpPr>
          <a:xfrm>
            <a:off x="447842" y="972316"/>
            <a:ext cx="8583729" cy="2541848"/>
            <a:chOff x="447842" y="3374464"/>
            <a:chExt cx="8583729" cy="2541848"/>
          </a:xfrm>
        </p:grpSpPr>
        <p:grpSp>
          <p:nvGrpSpPr>
            <p:cNvPr id="4306" name="Google Shape;4306;p160"/>
            <p:cNvGrpSpPr/>
            <p:nvPr/>
          </p:nvGrpSpPr>
          <p:grpSpPr>
            <a:xfrm>
              <a:off x="447842" y="3374464"/>
              <a:ext cx="8583729" cy="2541848"/>
              <a:chOff x="0" y="0"/>
              <a:chExt cx="8583726" cy="2541846"/>
            </a:xfrm>
          </p:grpSpPr>
          <p:pic>
            <p:nvPicPr>
              <p:cNvPr descr="Непосредственным предшественником «Всемирного фонда дикой природы» был «Фонд охраны природы», созданный в Нью-Йорке в 1947 году… Непосредственным предшественником «Всемирного фонда дикой природы» был «Фонд охраны природы», созданный в Нью-Йорке в 1947 годуГенри Фэйрфильдом Осборном" id="4307" name="Google Shape;4307;p1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8583726" cy="25418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08" name="Google Shape;4308;p160"/>
              <p:cNvSpPr txBox="1"/>
              <p:nvPr/>
            </p:nvSpPr>
            <p:spPr>
              <a:xfrm>
                <a:off x="215900" y="139700"/>
                <a:ext cx="8151926" cy="198304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b" bIns="35700" lIns="35700" spcFirstLastPara="1" rIns="35700" wrap="square" tIns="35700">
                <a:noAutofit/>
              </a:bodyPr>
              <a:lstStyle/>
              <a:p>
                <a:pPr indent="0" lvl="0" marL="0" marR="0" rtl="0" algn="l">
                  <a:lnSpc>
                    <a:spcPct val="2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309" name="Google Shape;4309;p160"/>
            <p:cNvSpPr/>
            <p:nvPr/>
          </p:nvSpPr>
          <p:spPr>
            <a:xfrm>
              <a:off x="599506" y="3514164"/>
              <a:ext cx="8280400" cy="1697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Непосредственным предшественником «Всемирного фонда дикой природы» был «Фонд охраны природы», созданный в Нью-Йорке в 1947 году Генри Фэйрфильдом Осборном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0" name="Google Shape;4310;p160"/>
          <p:cNvSpPr/>
          <p:nvPr/>
        </p:nvSpPr>
        <p:spPr>
          <a:xfrm>
            <a:off x="6988024" y="1013200"/>
            <a:ext cx="19584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1" name="Google Shape;4311;p160"/>
          <p:cNvSpPr/>
          <p:nvPr/>
        </p:nvSpPr>
        <p:spPr>
          <a:xfrm>
            <a:off x="663348" y="1555525"/>
            <a:ext cx="33807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2" name="Google Shape;4312;p160"/>
          <p:cNvSpPr/>
          <p:nvPr/>
        </p:nvSpPr>
        <p:spPr>
          <a:xfrm>
            <a:off x="5134650" y="1555459"/>
            <a:ext cx="33807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3" name="Google Shape;4313;p160"/>
          <p:cNvSpPr/>
          <p:nvPr/>
        </p:nvSpPr>
        <p:spPr>
          <a:xfrm>
            <a:off x="3171256" y="2038413"/>
            <a:ext cx="1826100" cy="409500"/>
          </a:xfrm>
          <a:prstGeom prst="rect">
            <a:avLst/>
          </a:prstGeom>
          <a:solidFill>
            <a:srgbClr val="A42159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4" name="Google Shape;4314;p160"/>
          <p:cNvSpPr/>
          <p:nvPr/>
        </p:nvSpPr>
        <p:spPr>
          <a:xfrm>
            <a:off x="5742300" y="2038350"/>
            <a:ext cx="1826100" cy="409500"/>
          </a:xfrm>
          <a:prstGeom prst="rect">
            <a:avLst/>
          </a:prstGeom>
          <a:solidFill>
            <a:srgbClr val="51A153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p161"/>
          <p:cNvSpPr txBox="1"/>
          <p:nvPr/>
        </p:nvSpPr>
        <p:spPr>
          <a:xfrm>
            <a:off x="569063" y="3663643"/>
            <a:ext cx="8729287" cy="23623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Organization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компании, общественные организации, образовательные и медицинские учреждения и т.п.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42159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A42159"/>
                </a:solidFill>
                <a:latin typeface="Open Sans"/>
                <a:ea typeface="Open Sans"/>
                <a:cs typeface="Open Sans"/>
                <a:sym typeface="Open Sans"/>
              </a:rPr>
              <a:t>Location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города, страны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1A153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1A153"/>
                </a:solidFill>
                <a:latin typeface="Open Sans"/>
                <a:ea typeface="Open Sans"/>
                <a:cs typeface="Open Sans"/>
                <a:sym typeface="Open Sans"/>
              </a:rPr>
              <a:t>Date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даты и время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E7792B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E7792B"/>
                </a:solidFill>
                <a:latin typeface="Open Sans"/>
                <a:ea typeface="Open Sans"/>
                <a:cs typeface="Open Sans"/>
                <a:sym typeface="Open Sans"/>
              </a:rPr>
              <a:t>Person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имена и фамилии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16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Пример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21" name="Google Shape;4321;p161"/>
          <p:cNvGrpSpPr/>
          <p:nvPr/>
        </p:nvGrpSpPr>
        <p:grpSpPr>
          <a:xfrm>
            <a:off x="447842" y="972316"/>
            <a:ext cx="8583729" cy="2541848"/>
            <a:chOff x="447842" y="3374464"/>
            <a:chExt cx="8583729" cy="2541848"/>
          </a:xfrm>
        </p:grpSpPr>
        <p:grpSp>
          <p:nvGrpSpPr>
            <p:cNvPr id="4322" name="Google Shape;4322;p161"/>
            <p:cNvGrpSpPr/>
            <p:nvPr/>
          </p:nvGrpSpPr>
          <p:grpSpPr>
            <a:xfrm>
              <a:off x="447842" y="3374464"/>
              <a:ext cx="8583729" cy="2541848"/>
              <a:chOff x="0" y="0"/>
              <a:chExt cx="8583726" cy="2541846"/>
            </a:xfrm>
          </p:grpSpPr>
          <p:pic>
            <p:nvPicPr>
              <p:cNvPr descr="Непосредственным предшественником «Всемирного фонда дикой природы» был «Фонд охраны природы», созданный в Нью-Йорке в 1947 году… Непосредственным предшественником «Всемирного фонда дикой природы» был «Фонд охраны природы», созданный в Нью-Йорке в 1947 годуГенри Фэйрфильдом Осборном" id="4323" name="Google Shape;4323;p16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8583726" cy="25418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24" name="Google Shape;4324;p161"/>
              <p:cNvSpPr txBox="1"/>
              <p:nvPr/>
            </p:nvSpPr>
            <p:spPr>
              <a:xfrm>
                <a:off x="215900" y="139700"/>
                <a:ext cx="8151926" cy="198304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b" bIns="35700" lIns="35700" spcFirstLastPara="1" rIns="35700" wrap="square" tIns="35700">
                <a:noAutofit/>
              </a:bodyPr>
              <a:lstStyle/>
              <a:p>
                <a:pPr indent="0" lvl="0" marL="0" marR="0" rtl="0" algn="l">
                  <a:lnSpc>
                    <a:spcPct val="2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E5E5E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325" name="Google Shape;4325;p161"/>
            <p:cNvSpPr/>
            <p:nvPr/>
          </p:nvSpPr>
          <p:spPr>
            <a:xfrm>
              <a:off x="599506" y="3514164"/>
              <a:ext cx="8280400" cy="1697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Непосредственным предшественником «Всемирного фонда дикой природы» был «Фонд охраны природы», созданный в Нью-Йорке в 1947 году Генри Фэйрфильдом Осборном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6" name="Google Shape;4326;p161"/>
          <p:cNvSpPr/>
          <p:nvPr/>
        </p:nvSpPr>
        <p:spPr>
          <a:xfrm>
            <a:off x="6969774" y="1013200"/>
            <a:ext cx="19767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7" name="Google Shape;4327;p161"/>
          <p:cNvSpPr/>
          <p:nvPr/>
        </p:nvSpPr>
        <p:spPr>
          <a:xfrm>
            <a:off x="672473" y="1554250"/>
            <a:ext cx="33543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8" name="Google Shape;4328;p161"/>
          <p:cNvSpPr/>
          <p:nvPr/>
        </p:nvSpPr>
        <p:spPr>
          <a:xfrm>
            <a:off x="5143775" y="1554321"/>
            <a:ext cx="3380700" cy="271500"/>
          </a:xfrm>
          <a:prstGeom prst="rect">
            <a:avLst/>
          </a:prstGeom>
          <a:solidFill>
            <a:srgbClr val="00A2FF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9" name="Google Shape;4329;p161"/>
          <p:cNvSpPr/>
          <p:nvPr/>
        </p:nvSpPr>
        <p:spPr>
          <a:xfrm>
            <a:off x="3180381" y="2038413"/>
            <a:ext cx="1826100" cy="409500"/>
          </a:xfrm>
          <a:prstGeom prst="rect">
            <a:avLst/>
          </a:prstGeom>
          <a:solidFill>
            <a:srgbClr val="A42159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0" name="Google Shape;4330;p161"/>
          <p:cNvSpPr/>
          <p:nvPr/>
        </p:nvSpPr>
        <p:spPr>
          <a:xfrm>
            <a:off x="5842600" y="2038475"/>
            <a:ext cx="1726800" cy="409500"/>
          </a:xfrm>
          <a:prstGeom prst="rect">
            <a:avLst/>
          </a:prstGeom>
          <a:solidFill>
            <a:srgbClr val="51A153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1" name="Google Shape;4331;p161"/>
          <p:cNvSpPr/>
          <p:nvPr/>
        </p:nvSpPr>
        <p:spPr>
          <a:xfrm>
            <a:off x="606761" y="2609188"/>
            <a:ext cx="4216800" cy="409500"/>
          </a:xfrm>
          <a:prstGeom prst="rect">
            <a:avLst/>
          </a:prstGeom>
          <a:solidFill>
            <a:srgbClr val="E7792B">
              <a:alpha val="17647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2" name="Google Shape;4332;p161"/>
          <p:cNvSpPr/>
          <p:nvPr/>
        </p:nvSpPr>
        <p:spPr>
          <a:xfrm>
            <a:off x="7788208" y="2012750"/>
            <a:ext cx="1100100" cy="409500"/>
          </a:xfrm>
          <a:prstGeom prst="rect">
            <a:avLst/>
          </a:prstGeom>
          <a:solidFill>
            <a:srgbClr val="E7792B">
              <a:alpha val="17650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7" name="Google Shape;4337;p162"/>
          <p:cNvGraphicFramePr/>
          <p:nvPr/>
        </p:nvGraphicFramePr>
        <p:xfrm>
          <a:off x="328865" y="10364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{911074D0-CA85-499B-8479-53FDD47911C1}</a:tableStyleId>
              </a:tblPr>
              <a:tblGrid>
                <a:gridCol w="2301450"/>
                <a:gridCol w="2132925"/>
                <a:gridCol w="2055250"/>
              </a:tblGrid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59A4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2459A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Фонд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59A4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2459A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B-Organization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59A4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2459A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охраны</a:t>
                      </a:r>
                      <a:endParaRPr sz="2200" u="none" cap="none" strike="noStrike">
                        <a:solidFill>
                          <a:srgbClr val="2459A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59A4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2459A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I-Organization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59A4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2459A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природы</a:t>
                      </a:r>
                      <a:endParaRPr sz="2200" u="none" cap="none" strike="noStrike">
                        <a:solidFill>
                          <a:srgbClr val="2459A4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59A4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2459A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I-Organization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создан</a:t>
                      </a:r>
                      <a:endParaRPr sz="2200" u="none" cap="none" strike="noStrike">
                        <a:solidFill>
                          <a:srgbClr val="5C5C5C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74767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</a:t>
                      </a:r>
                      <a:endParaRPr sz="2200" u="none" cap="none" strike="noStrike">
                        <a:solidFill>
                          <a:srgbClr val="5C5C5C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74767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42159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Нью-Йорке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42159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B-Location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</a:t>
                      </a:r>
                      <a:endParaRPr sz="2200" u="none" cap="none" strike="noStrike">
                        <a:solidFill>
                          <a:srgbClr val="5C5C5C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74767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1A153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1947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1A153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B-Date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1A153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году</a:t>
                      </a:r>
                      <a:endParaRPr sz="2200" u="none" cap="none" strike="noStrike">
                        <a:solidFill>
                          <a:srgbClr val="51A15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1A153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I-Date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7792B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E7792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Генри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7792B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E7792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B-Person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7792B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E7792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Фейрфильдом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7792B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E7792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I-Person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7792B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E7792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Осборном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7676"/>
                        </a:buClr>
                        <a:buSzPts val="1100"/>
                        <a:buFont typeface="Open Sans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7792B"/>
                        </a:buClr>
                        <a:buSzPts val="2200"/>
                        <a:buFont typeface="Open Sans"/>
                        <a:buNone/>
                      </a:pPr>
                      <a:r>
                        <a:rPr lang="ru-RU" sz="2200" u="none" cap="none" strike="noStrike">
                          <a:solidFill>
                            <a:srgbClr val="E7792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I-Person</a:t>
                      </a:r>
                      <a:endParaRPr sz="1400" u="none" cap="none" strike="noStrike"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338" name="Google Shape;4338;p162"/>
          <p:cNvCxnSpPr/>
          <p:nvPr/>
        </p:nvCxnSpPr>
        <p:spPr>
          <a:xfrm>
            <a:off x="2801735" y="1236921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39" name="Google Shape;4339;p162"/>
          <p:cNvCxnSpPr/>
          <p:nvPr/>
        </p:nvCxnSpPr>
        <p:spPr>
          <a:xfrm>
            <a:off x="2801735" y="1652595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0" name="Google Shape;4340;p162"/>
          <p:cNvCxnSpPr/>
          <p:nvPr/>
        </p:nvCxnSpPr>
        <p:spPr>
          <a:xfrm>
            <a:off x="2801735" y="2065093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1" name="Google Shape;4341;p162"/>
          <p:cNvCxnSpPr/>
          <p:nvPr/>
        </p:nvCxnSpPr>
        <p:spPr>
          <a:xfrm>
            <a:off x="2801735" y="2480767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2" name="Google Shape;4342;p162"/>
          <p:cNvCxnSpPr/>
          <p:nvPr/>
        </p:nvCxnSpPr>
        <p:spPr>
          <a:xfrm>
            <a:off x="2801735" y="2893265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3" name="Google Shape;4343;p162"/>
          <p:cNvCxnSpPr/>
          <p:nvPr/>
        </p:nvCxnSpPr>
        <p:spPr>
          <a:xfrm>
            <a:off x="2801735" y="3308938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4" name="Google Shape;4344;p162"/>
          <p:cNvCxnSpPr/>
          <p:nvPr/>
        </p:nvCxnSpPr>
        <p:spPr>
          <a:xfrm>
            <a:off x="2801735" y="3721438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5" name="Google Shape;4345;p162"/>
          <p:cNvCxnSpPr/>
          <p:nvPr/>
        </p:nvCxnSpPr>
        <p:spPr>
          <a:xfrm>
            <a:off x="2801735" y="4133936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6" name="Google Shape;4346;p162"/>
          <p:cNvCxnSpPr/>
          <p:nvPr/>
        </p:nvCxnSpPr>
        <p:spPr>
          <a:xfrm>
            <a:off x="2801735" y="4544988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7" name="Google Shape;4347;p162"/>
          <p:cNvCxnSpPr/>
          <p:nvPr/>
        </p:nvCxnSpPr>
        <p:spPr>
          <a:xfrm>
            <a:off x="2801735" y="4960662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8" name="Google Shape;4348;p162"/>
          <p:cNvCxnSpPr/>
          <p:nvPr/>
        </p:nvCxnSpPr>
        <p:spPr>
          <a:xfrm>
            <a:off x="2801735" y="5373160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49" name="Google Shape;4349;p162"/>
          <p:cNvCxnSpPr/>
          <p:nvPr/>
        </p:nvCxnSpPr>
        <p:spPr>
          <a:xfrm>
            <a:off x="2801735" y="5788834"/>
            <a:ext cx="169065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350" name="Google Shape;4350;p16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IOB разметка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163"/>
          <p:cNvSpPr txBox="1"/>
          <p:nvPr/>
        </p:nvSpPr>
        <p:spPr>
          <a:xfrm>
            <a:off x="401467" y="678358"/>
            <a:ext cx="8122200" cy="4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Persons 1000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6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Упоминания личных имен в новостных статьях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60000"/>
              </a:lnSpc>
              <a:spcBef>
                <a:spcPts val="1400"/>
              </a:spcBef>
              <a:spcAft>
                <a:spcPts val="0"/>
              </a:spcAft>
              <a:buClr>
                <a:srgbClr val="2459A4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FactRuEval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6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Новостные статьи и фрагменты Википедии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6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Стандартные типы сущностей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60000"/>
              </a:lnSpc>
              <a:spcBef>
                <a:spcPts val="1400"/>
              </a:spcBef>
              <a:spcAft>
                <a:spcPts val="0"/>
              </a:spcAft>
              <a:buClr>
                <a:srgbClr val="2459A4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Balto-Slavic NLP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6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Новости о предвыборной к</a:t>
            </a:r>
            <a:r>
              <a:rPr lang="ru-RU"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мпании в США и ЕС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6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7 славянских языков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6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Стандартные типы сущностей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6" name="Google Shape;4356;p16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Корпусы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164"/>
          <p:cNvSpPr txBox="1"/>
          <p:nvPr/>
        </p:nvSpPr>
        <p:spPr>
          <a:xfrm>
            <a:off x="401467" y="678358"/>
            <a:ext cx="8122239" cy="22546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RuREBus 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Документы стратегического планирования РФ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Задачи и цели планирования, организации, социальные институты, качественные и количественные показатели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2" name="Google Shape;4362;p16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Корпусы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3" name="Google Shape;4363;p164"/>
          <p:cNvSpPr/>
          <p:nvPr/>
        </p:nvSpPr>
        <p:spPr>
          <a:xfrm>
            <a:off x="401467" y="6025753"/>
            <a:ext cx="76256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1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https://github.com/dialogue-evaluation/RuREBus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165"/>
          <p:cNvSpPr txBox="1"/>
          <p:nvPr/>
        </p:nvSpPr>
        <p:spPr>
          <a:xfrm>
            <a:off x="845967" y="886745"/>
            <a:ext cx="8122239" cy="26239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311" l="-2029" r="0" t="-24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9" name="Google Shape;4369;p16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Формальная постановка задачи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3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p166"/>
          <p:cNvSpPr txBox="1"/>
          <p:nvPr/>
        </p:nvSpPr>
        <p:spPr>
          <a:xfrm>
            <a:off x="845967" y="886745"/>
            <a:ext cx="7878558" cy="50194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03" l="-2090" r="0" t="-126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5" name="Google Shape;4375;p16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Формальная постановка задачи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p167"/>
          <p:cNvSpPr txBox="1"/>
          <p:nvPr/>
        </p:nvSpPr>
        <p:spPr>
          <a:xfrm>
            <a:off x="767297" y="1246720"/>
            <a:ext cx="3657593" cy="7875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состоит из трех частей: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1" name="Google Shape;4381;p16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CNN-biLSTM-CRF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82" name="Google Shape;4382;p167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383" name="Google Shape;4383;p167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4" name="Google Shape;4384;p167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5" name="Google Shape;4385;p167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6" name="Google Shape;4386;p167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7" name="Google Shape;4387;p167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8" name="Google Shape;4388;p167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9" name="Google Shape;4389;p167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0" name="Google Shape;4390;p167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1" name="Google Shape;4391;p167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2" name="Google Shape;4392;p167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3" name="Google Shape;4393;p167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4" name="Google Shape;4394;p167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5" name="Google Shape;4395;p167"/>
          <p:cNvSpPr/>
          <p:nvPr/>
        </p:nvSpPr>
        <p:spPr>
          <a:xfrm>
            <a:off x="5040750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6" name="Google Shape;4396;p167"/>
          <p:cNvSpPr/>
          <p:nvPr/>
        </p:nvSpPr>
        <p:spPr>
          <a:xfrm>
            <a:off x="5560435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7" name="Google Shape;4397;p167"/>
          <p:cNvSpPr/>
          <p:nvPr/>
        </p:nvSpPr>
        <p:spPr>
          <a:xfrm>
            <a:off x="6067928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8" name="Google Shape;4398;p167"/>
          <p:cNvSpPr/>
          <p:nvPr/>
        </p:nvSpPr>
        <p:spPr>
          <a:xfrm>
            <a:off x="6574251" y="3544395"/>
            <a:ext cx="202136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9" name="Google Shape;4399;p167"/>
          <p:cNvSpPr/>
          <p:nvPr/>
        </p:nvSpPr>
        <p:spPr>
          <a:xfrm>
            <a:off x="5040750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0" name="Google Shape;4400;p167"/>
          <p:cNvSpPr/>
          <p:nvPr/>
        </p:nvSpPr>
        <p:spPr>
          <a:xfrm>
            <a:off x="5560435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1" name="Google Shape;4401;p167"/>
          <p:cNvSpPr/>
          <p:nvPr/>
        </p:nvSpPr>
        <p:spPr>
          <a:xfrm>
            <a:off x="6067928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2" name="Google Shape;4402;p167"/>
          <p:cNvSpPr/>
          <p:nvPr/>
        </p:nvSpPr>
        <p:spPr>
          <a:xfrm>
            <a:off x="6574251" y="4550528"/>
            <a:ext cx="202136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03" name="Google Shape;4403;p167"/>
          <p:cNvCxnSpPr/>
          <p:nvPr/>
        </p:nvCxnSpPr>
        <p:spPr>
          <a:xfrm rot="10800000">
            <a:off x="5661503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04" name="Google Shape;4404;p167"/>
          <p:cNvCxnSpPr/>
          <p:nvPr/>
        </p:nvCxnSpPr>
        <p:spPr>
          <a:xfrm rot="10800000">
            <a:off x="5141817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05" name="Google Shape;4405;p167"/>
          <p:cNvCxnSpPr/>
          <p:nvPr/>
        </p:nvCxnSpPr>
        <p:spPr>
          <a:xfrm rot="10800000">
            <a:off x="6168996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06" name="Google Shape;4406;p167"/>
          <p:cNvCxnSpPr/>
          <p:nvPr/>
        </p:nvCxnSpPr>
        <p:spPr>
          <a:xfrm rot="10800000">
            <a:off x="6675320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07" name="Google Shape;4407;p167"/>
          <p:cNvCxnSpPr/>
          <p:nvPr/>
        </p:nvCxnSpPr>
        <p:spPr>
          <a:xfrm rot="10800000">
            <a:off x="6675320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08" name="Google Shape;4408;p167"/>
          <p:cNvCxnSpPr/>
          <p:nvPr/>
        </p:nvCxnSpPr>
        <p:spPr>
          <a:xfrm rot="10800000">
            <a:off x="6168996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09" name="Google Shape;4409;p167"/>
          <p:cNvCxnSpPr/>
          <p:nvPr/>
        </p:nvCxnSpPr>
        <p:spPr>
          <a:xfrm rot="10800000">
            <a:off x="5661503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10" name="Google Shape;4410;p167"/>
          <p:cNvCxnSpPr/>
          <p:nvPr/>
        </p:nvCxnSpPr>
        <p:spPr>
          <a:xfrm rot="10800000">
            <a:off x="5141817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11" name="Google Shape;4411;p167"/>
          <p:cNvSpPr/>
          <p:nvPr/>
        </p:nvSpPr>
        <p:spPr>
          <a:xfrm rot="-4864709">
            <a:off x="4733479" y="1998510"/>
            <a:ext cx="1134143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2" name="Google Shape;4412;p167"/>
          <p:cNvSpPr/>
          <p:nvPr/>
        </p:nvSpPr>
        <p:spPr>
          <a:xfrm rot="-4864709">
            <a:off x="5260151" y="1995560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3" name="Google Shape;4413;p167"/>
          <p:cNvSpPr/>
          <p:nvPr/>
        </p:nvSpPr>
        <p:spPr>
          <a:xfrm rot="-4864709">
            <a:off x="5775018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4" name="Google Shape;4414;p167"/>
          <p:cNvSpPr/>
          <p:nvPr/>
        </p:nvSpPr>
        <p:spPr>
          <a:xfrm rot="-4864709">
            <a:off x="6279561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5" name="Google Shape;4415;p167"/>
          <p:cNvSpPr/>
          <p:nvPr/>
        </p:nvSpPr>
        <p:spPr>
          <a:xfrm rot="-4864709">
            <a:off x="469807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6" name="Google Shape;4416;p167"/>
          <p:cNvSpPr/>
          <p:nvPr/>
        </p:nvSpPr>
        <p:spPr>
          <a:xfrm rot="-4864709">
            <a:off x="5215891" y="2824662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7" name="Google Shape;4417;p167"/>
          <p:cNvSpPr/>
          <p:nvPr/>
        </p:nvSpPr>
        <p:spPr>
          <a:xfrm rot="-4864709">
            <a:off x="5727810" y="2830563"/>
            <a:ext cx="1134143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8" name="Google Shape;4418;p167"/>
          <p:cNvSpPr/>
          <p:nvPr/>
        </p:nvSpPr>
        <p:spPr>
          <a:xfrm rot="-4864709">
            <a:off x="623235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19" name="Google Shape;4419;p167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0" name="Google Shape;4420;p167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1" name="Google Shape;4421;p167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2" name="Google Shape;4422;p167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3" name="Google Shape;4423;p167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4" name="Google Shape;4424;p167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5" name="Google Shape;4425;p167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6" name="Google Shape;4426;p167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7" name="Google Shape;4427;p167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28" name="Google Shape;4428;p167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29" name="Google Shape;4429;p167"/>
          <p:cNvSpPr txBox="1"/>
          <p:nvPr/>
        </p:nvSpPr>
        <p:spPr>
          <a:xfrm>
            <a:off x="5046709" y="5684595"/>
            <a:ext cx="38100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998" l="-16125" r="-6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0" name="Google Shape;4430;p167"/>
          <p:cNvSpPr txBox="1"/>
          <p:nvPr/>
        </p:nvSpPr>
        <p:spPr>
          <a:xfrm>
            <a:off x="5566394" y="5684595"/>
            <a:ext cx="38696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1" name="Google Shape;4431;p167"/>
          <p:cNvSpPr txBox="1"/>
          <p:nvPr/>
        </p:nvSpPr>
        <p:spPr>
          <a:xfrm>
            <a:off x="6085260" y="5684595"/>
            <a:ext cx="38696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2" name="Google Shape;4432;p167"/>
          <p:cNvSpPr txBox="1"/>
          <p:nvPr/>
        </p:nvSpPr>
        <p:spPr>
          <a:xfrm>
            <a:off x="6580211" y="5684595"/>
            <a:ext cx="37600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5998" l="-14514" r="-48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3" name="Google Shape;4433;p167"/>
          <p:cNvSpPr txBox="1"/>
          <p:nvPr/>
        </p:nvSpPr>
        <p:spPr>
          <a:xfrm>
            <a:off x="7353957" y="1947048"/>
            <a:ext cx="1488879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Обратная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4" name="Google Shape;4434;p167"/>
          <p:cNvSpPr txBox="1"/>
          <p:nvPr/>
        </p:nvSpPr>
        <p:spPr>
          <a:xfrm>
            <a:off x="7351738" y="2572563"/>
            <a:ext cx="1493316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Прямая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5" name="Google Shape;4435;p167"/>
          <p:cNvSpPr txBox="1"/>
          <p:nvPr/>
        </p:nvSpPr>
        <p:spPr>
          <a:xfrm>
            <a:off x="7353567" y="4770652"/>
            <a:ext cx="1714282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6" name="Google Shape;4436;p167"/>
          <p:cNvSpPr txBox="1"/>
          <p:nvPr/>
        </p:nvSpPr>
        <p:spPr>
          <a:xfrm>
            <a:off x="7357883" y="1289078"/>
            <a:ext cx="961733" cy="2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7" name="Google Shape;4437;p167"/>
          <p:cNvSpPr txBox="1"/>
          <p:nvPr/>
        </p:nvSpPr>
        <p:spPr>
          <a:xfrm>
            <a:off x="5013680" y="906466"/>
            <a:ext cx="30790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5995" l="-19604" r="-78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8" name="Google Shape;4438;p167"/>
          <p:cNvSpPr txBox="1"/>
          <p:nvPr/>
        </p:nvSpPr>
        <p:spPr>
          <a:xfrm>
            <a:off x="5533366" y="906466"/>
            <a:ext cx="313868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9" name="Google Shape;4439;p167"/>
          <p:cNvSpPr txBox="1"/>
          <p:nvPr/>
        </p:nvSpPr>
        <p:spPr>
          <a:xfrm>
            <a:off x="6052232" y="906466"/>
            <a:ext cx="31386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0" name="Google Shape;4440;p167"/>
          <p:cNvSpPr txBox="1"/>
          <p:nvPr/>
        </p:nvSpPr>
        <p:spPr>
          <a:xfrm>
            <a:off x="6547182" y="906466"/>
            <a:ext cx="30290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5995" l="-19996" r="-79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1" name="Google Shape;4441;p167"/>
          <p:cNvSpPr txBox="1"/>
          <p:nvPr/>
        </p:nvSpPr>
        <p:spPr>
          <a:xfrm>
            <a:off x="7358359" y="3646289"/>
            <a:ext cx="2151401" cy="5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Символьное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представление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2" name="Google Shape;4442;p167"/>
          <p:cNvSpPr/>
          <p:nvPr/>
        </p:nvSpPr>
        <p:spPr>
          <a:xfrm>
            <a:off x="49446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3" name="Google Shape;4443;p167"/>
          <p:cNvSpPr/>
          <p:nvPr/>
        </p:nvSpPr>
        <p:spPr>
          <a:xfrm>
            <a:off x="54653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4" name="Google Shape;4444;p167"/>
          <p:cNvSpPr/>
          <p:nvPr/>
        </p:nvSpPr>
        <p:spPr>
          <a:xfrm>
            <a:off x="59652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5" name="Google Shape;4445;p167"/>
          <p:cNvSpPr/>
          <p:nvPr/>
        </p:nvSpPr>
        <p:spPr>
          <a:xfrm>
            <a:off x="64859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168"/>
          <p:cNvSpPr txBox="1"/>
          <p:nvPr/>
        </p:nvSpPr>
        <p:spPr>
          <a:xfrm>
            <a:off x="767297" y="1246720"/>
            <a:ext cx="3657593" cy="17057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состоит из трех частей: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Два вида представления слов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1" name="Google Shape;4451;p16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CNN-biLSTM-CRF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52" name="Google Shape;4452;p168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53" name="Google Shape;4453;p168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4" name="Google Shape;4454;p168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5" name="Google Shape;4455;p168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6" name="Google Shape;4456;p168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7" name="Google Shape;4457;p168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8" name="Google Shape;4458;p168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9" name="Google Shape;4459;p168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0" name="Google Shape;4460;p168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1" name="Google Shape;4461;p168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2" name="Google Shape;4462;p168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3" name="Google Shape;4463;p168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4" name="Google Shape;4464;p168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65" name="Google Shape;4465;p168"/>
          <p:cNvCxnSpPr/>
          <p:nvPr/>
        </p:nvCxnSpPr>
        <p:spPr>
          <a:xfrm rot="10800000">
            <a:off x="5661503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66" name="Google Shape;4466;p168"/>
          <p:cNvCxnSpPr/>
          <p:nvPr/>
        </p:nvCxnSpPr>
        <p:spPr>
          <a:xfrm rot="10800000">
            <a:off x="5141817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67" name="Google Shape;4467;p168"/>
          <p:cNvCxnSpPr/>
          <p:nvPr/>
        </p:nvCxnSpPr>
        <p:spPr>
          <a:xfrm rot="10800000">
            <a:off x="6168996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68" name="Google Shape;4468;p168"/>
          <p:cNvCxnSpPr/>
          <p:nvPr/>
        </p:nvCxnSpPr>
        <p:spPr>
          <a:xfrm rot="10800000">
            <a:off x="6675320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69" name="Google Shape;4469;p168"/>
          <p:cNvCxnSpPr/>
          <p:nvPr/>
        </p:nvCxnSpPr>
        <p:spPr>
          <a:xfrm rot="10800000">
            <a:off x="6675320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70" name="Google Shape;4470;p168"/>
          <p:cNvCxnSpPr/>
          <p:nvPr/>
        </p:nvCxnSpPr>
        <p:spPr>
          <a:xfrm rot="10800000">
            <a:off x="6168996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71" name="Google Shape;4471;p168"/>
          <p:cNvCxnSpPr/>
          <p:nvPr/>
        </p:nvCxnSpPr>
        <p:spPr>
          <a:xfrm rot="10800000">
            <a:off x="5661503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72" name="Google Shape;4472;p168"/>
          <p:cNvCxnSpPr/>
          <p:nvPr/>
        </p:nvCxnSpPr>
        <p:spPr>
          <a:xfrm rot="10800000">
            <a:off x="5141817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73" name="Google Shape;4473;p168"/>
          <p:cNvSpPr/>
          <p:nvPr/>
        </p:nvSpPr>
        <p:spPr>
          <a:xfrm rot="-4864709">
            <a:off x="4733479" y="1998510"/>
            <a:ext cx="1134143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4" name="Google Shape;4474;p168"/>
          <p:cNvSpPr/>
          <p:nvPr/>
        </p:nvSpPr>
        <p:spPr>
          <a:xfrm rot="-4864709">
            <a:off x="5260151" y="1995560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5" name="Google Shape;4475;p168"/>
          <p:cNvSpPr/>
          <p:nvPr/>
        </p:nvSpPr>
        <p:spPr>
          <a:xfrm rot="-4864709">
            <a:off x="5775018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6" name="Google Shape;4476;p168"/>
          <p:cNvSpPr/>
          <p:nvPr/>
        </p:nvSpPr>
        <p:spPr>
          <a:xfrm rot="-4864709">
            <a:off x="6279561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7" name="Google Shape;4477;p168"/>
          <p:cNvSpPr/>
          <p:nvPr/>
        </p:nvSpPr>
        <p:spPr>
          <a:xfrm rot="-4864709">
            <a:off x="469807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8" name="Google Shape;4478;p168"/>
          <p:cNvSpPr/>
          <p:nvPr/>
        </p:nvSpPr>
        <p:spPr>
          <a:xfrm rot="-4864709">
            <a:off x="5215891" y="2824662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9" name="Google Shape;4479;p168"/>
          <p:cNvSpPr/>
          <p:nvPr/>
        </p:nvSpPr>
        <p:spPr>
          <a:xfrm rot="-4864709">
            <a:off x="5727810" y="2830563"/>
            <a:ext cx="1134143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0" name="Google Shape;4480;p168"/>
          <p:cNvSpPr/>
          <p:nvPr/>
        </p:nvSpPr>
        <p:spPr>
          <a:xfrm rot="-4864709">
            <a:off x="623235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81" name="Google Shape;4481;p168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82" name="Google Shape;4482;p168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83" name="Google Shape;4483;p168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84" name="Google Shape;4484;p168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85" name="Google Shape;4485;p168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86" name="Google Shape;4486;p168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87" name="Google Shape;4487;p168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88" name="Google Shape;4488;p168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89" name="Google Shape;4489;p168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90" name="Google Shape;4490;p168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91" name="Google Shape;4491;p168"/>
          <p:cNvSpPr txBox="1"/>
          <p:nvPr/>
        </p:nvSpPr>
        <p:spPr>
          <a:xfrm>
            <a:off x="5046709" y="5684595"/>
            <a:ext cx="38100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998" l="-16125" r="-6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2" name="Google Shape;4492;p168"/>
          <p:cNvSpPr txBox="1"/>
          <p:nvPr/>
        </p:nvSpPr>
        <p:spPr>
          <a:xfrm>
            <a:off x="5566394" y="5684595"/>
            <a:ext cx="38696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3" name="Google Shape;4493;p168"/>
          <p:cNvSpPr txBox="1"/>
          <p:nvPr/>
        </p:nvSpPr>
        <p:spPr>
          <a:xfrm>
            <a:off x="6085260" y="5684595"/>
            <a:ext cx="38696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4" name="Google Shape;4494;p168"/>
          <p:cNvSpPr txBox="1"/>
          <p:nvPr/>
        </p:nvSpPr>
        <p:spPr>
          <a:xfrm>
            <a:off x="6580211" y="5684595"/>
            <a:ext cx="37600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5998" l="-14514" r="-48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5" name="Google Shape;4495;p168"/>
          <p:cNvSpPr txBox="1"/>
          <p:nvPr/>
        </p:nvSpPr>
        <p:spPr>
          <a:xfrm>
            <a:off x="7353957" y="1947048"/>
            <a:ext cx="1488879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Обратная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6" name="Google Shape;4496;p168"/>
          <p:cNvSpPr txBox="1"/>
          <p:nvPr/>
        </p:nvSpPr>
        <p:spPr>
          <a:xfrm>
            <a:off x="7351738" y="2572563"/>
            <a:ext cx="1493316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Прямая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7" name="Google Shape;4497;p168"/>
          <p:cNvSpPr txBox="1"/>
          <p:nvPr/>
        </p:nvSpPr>
        <p:spPr>
          <a:xfrm>
            <a:off x="7353567" y="4770652"/>
            <a:ext cx="1714282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Вектора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8" name="Google Shape;4498;p168"/>
          <p:cNvSpPr txBox="1"/>
          <p:nvPr/>
        </p:nvSpPr>
        <p:spPr>
          <a:xfrm>
            <a:off x="7357883" y="1289078"/>
            <a:ext cx="961733" cy="2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9" name="Google Shape;4499;p168"/>
          <p:cNvSpPr txBox="1"/>
          <p:nvPr/>
        </p:nvSpPr>
        <p:spPr>
          <a:xfrm>
            <a:off x="5013680" y="906466"/>
            <a:ext cx="30790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5995" l="-19604" r="-78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168"/>
          <p:cNvSpPr txBox="1"/>
          <p:nvPr/>
        </p:nvSpPr>
        <p:spPr>
          <a:xfrm>
            <a:off x="5533366" y="906466"/>
            <a:ext cx="313868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168"/>
          <p:cNvSpPr txBox="1"/>
          <p:nvPr/>
        </p:nvSpPr>
        <p:spPr>
          <a:xfrm>
            <a:off x="6052232" y="906466"/>
            <a:ext cx="31386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2" name="Google Shape;4502;p168"/>
          <p:cNvSpPr txBox="1"/>
          <p:nvPr/>
        </p:nvSpPr>
        <p:spPr>
          <a:xfrm>
            <a:off x="6547182" y="906466"/>
            <a:ext cx="30290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5995" l="-19996" r="-79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3" name="Google Shape;4503;p168"/>
          <p:cNvSpPr/>
          <p:nvPr/>
        </p:nvSpPr>
        <p:spPr>
          <a:xfrm>
            <a:off x="5040750" y="3544395"/>
            <a:ext cx="202135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4" name="Google Shape;4504;p168"/>
          <p:cNvSpPr/>
          <p:nvPr/>
        </p:nvSpPr>
        <p:spPr>
          <a:xfrm>
            <a:off x="5560435" y="3544395"/>
            <a:ext cx="202135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5" name="Google Shape;4505;p168"/>
          <p:cNvSpPr/>
          <p:nvPr/>
        </p:nvSpPr>
        <p:spPr>
          <a:xfrm>
            <a:off x="6067928" y="3544395"/>
            <a:ext cx="202135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6" name="Google Shape;4506;p168"/>
          <p:cNvSpPr/>
          <p:nvPr/>
        </p:nvSpPr>
        <p:spPr>
          <a:xfrm>
            <a:off x="6574251" y="3544395"/>
            <a:ext cx="202136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7" name="Google Shape;4507;p168"/>
          <p:cNvSpPr/>
          <p:nvPr/>
        </p:nvSpPr>
        <p:spPr>
          <a:xfrm>
            <a:off x="5040750" y="4550528"/>
            <a:ext cx="202135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8" name="Google Shape;4508;p168"/>
          <p:cNvSpPr/>
          <p:nvPr/>
        </p:nvSpPr>
        <p:spPr>
          <a:xfrm>
            <a:off x="5560435" y="4550528"/>
            <a:ext cx="202135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9" name="Google Shape;4509;p168"/>
          <p:cNvSpPr/>
          <p:nvPr/>
        </p:nvSpPr>
        <p:spPr>
          <a:xfrm>
            <a:off x="6067928" y="4550528"/>
            <a:ext cx="202135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0" name="Google Shape;4510;p168"/>
          <p:cNvSpPr/>
          <p:nvPr/>
        </p:nvSpPr>
        <p:spPr>
          <a:xfrm>
            <a:off x="6574251" y="4550528"/>
            <a:ext cx="202136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1" name="Google Shape;4511;p168"/>
          <p:cNvSpPr txBox="1"/>
          <p:nvPr/>
        </p:nvSpPr>
        <p:spPr>
          <a:xfrm>
            <a:off x="7358359" y="3646289"/>
            <a:ext cx="2041673" cy="5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Символьное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представление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2" name="Google Shape;4512;p168"/>
          <p:cNvSpPr/>
          <p:nvPr/>
        </p:nvSpPr>
        <p:spPr>
          <a:xfrm>
            <a:off x="49446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3" name="Google Shape;4513;p168"/>
          <p:cNvSpPr/>
          <p:nvPr/>
        </p:nvSpPr>
        <p:spPr>
          <a:xfrm>
            <a:off x="54653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4" name="Google Shape;4514;p168"/>
          <p:cNvSpPr/>
          <p:nvPr/>
        </p:nvSpPr>
        <p:spPr>
          <a:xfrm>
            <a:off x="59652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5" name="Google Shape;4515;p168"/>
          <p:cNvSpPr/>
          <p:nvPr/>
        </p:nvSpPr>
        <p:spPr>
          <a:xfrm>
            <a:off x="64859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9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p169"/>
          <p:cNvSpPr txBox="1"/>
          <p:nvPr/>
        </p:nvSpPr>
        <p:spPr>
          <a:xfrm>
            <a:off x="767297" y="1246720"/>
            <a:ext cx="3657593" cy="26239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состоит из трех частей: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Два вида представления слов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 для анализа контекста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1" name="Google Shape;4521;p16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CNN-biLSTM-CRF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22" name="Google Shape;4522;p169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523" name="Google Shape;4523;p169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4" name="Google Shape;4524;p169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5" name="Google Shape;4525;p169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6" name="Google Shape;4526;p169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7" name="Google Shape;4527;p169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8" name="Google Shape;4528;p169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9" name="Google Shape;4529;p169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0" name="Google Shape;4530;p169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1" name="Google Shape;4531;p169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2" name="Google Shape;4532;p169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3" name="Google Shape;4533;p169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4" name="Google Shape;4534;p169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5" name="Google Shape;4535;p169"/>
          <p:cNvSpPr/>
          <p:nvPr/>
        </p:nvSpPr>
        <p:spPr>
          <a:xfrm>
            <a:off x="5040750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6" name="Google Shape;4536;p169"/>
          <p:cNvSpPr/>
          <p:nvPr/>
        </p:nvSpPr>
        <p:spPr>
          <a:xfrm>
            <a:off x="5560435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7" name="Google Shape;4537;p169"/>
          <p:cNvSpPr/>
          <p:nvPr/>
        </p:nvSpPr>
        <p:spPr>
          <a:xfrm>
            <a:off x="6067928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8" name="Google Shape;4538;p169"/>
          <p:cNvSpPr/>
          <p:nvPr/>
        </p:nvSpPr>
        <p:spPr>
          <a:xfrm>
            <a:off x="6574251" y="3544395"/>
            <a:ext cx="202136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9" name="Google Shape;4539;p169"/>
          <p:cNvSpPr/>
          <p:nvPr/>
        </p:nvSpPr>
        <p:spPr>
          <a:xfrm>
            <a:off x="5040750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0" name="Google Shape;4540;p169"/>
          <p:cNvSpPr/>
          <p:nvPr/>
        </p:nvSpPr>
        <p:spPr>
          <a:xfrm>
            <a:off x="5560435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1" name="Google Shape;4541;p169"/>
          <p:cNvSpPr/>
          <p:nvPr/>
        </p:nvSpPr>
        <p:spPr>
          <a:xfrm>
            <a:off x="6067928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2" name="Google Shape;4542;p169"/>
          <p:cNvSpPr/>
          <p:nvPr/>
        </p:nvSpPr>
        <p:spPr>
          <a:xfrm>
            <a:off x="6574251" y="4550528"/>
            <a:ext cx="202136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43" name="Google Shape;4543;p169"/>
          <p:cNvCxnSpPr/>
          <p:nvPr/>
        </p:nvCxnSpPr>
        <p:spPr>
          <a:xfrm rot="10800000">
            <a:off x="5661503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44" name="Google Shape;4544;p169"/>
          <p:cNvCxnSpPr/>
          <p:nvPr/>
        </p:nvCxnSpPr>
        <p:spPr>
          <a:xfrm rot="10800000">
            <a:off x="5141817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45" name="Google Shape;4545;p169"/>
          <p:cNvCxnSpPr/>
          <p:nvPr/>
        </p:nvCxnSpPr>
        <p:spPr>
          <a:xfrm rot="10800000">
            <a:off x="6168996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46" name="Google Shape;4546;p169"/>
          <p:cNvCxnSpPr/>
          <p:nvPr/>
        </p:nvCxnSpPr>
        <p:spPr>
          <a:xfrm rot="10800000">
            <a:off x="6675320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47" name="Google Shape;4547;p169"/>
          <p:cNvCxnSpPr/>
          <p:nvPr/>
        </p:nvCxnSpPr>
        <p:spPr>
          <a:xfrm rot="10800000">
            <a:off x="6675320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48" name="Google Shape;4548;p169"/>
          <p:cNvCxnSpPr/>
          <p:nvPr/>
        </p:nvCxnSpPr>
        <p:spPr>
          <a:xfrm rot="10800000">
            <a:off x="6168996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49" name="Google Shape;4549;p169"/>
          <p:cNvCxnSpPr/>
          <p:nvPr/>
        </p:nvCxnSpPr>
        <p:spPr>
          <a:xfrm rot="10800000">
            <a:off x="5661503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50" name="Google Shape;4550;p169"/>
          <p:cNvCxnSpPr/>
          <p:nvPr/>
        </p:nvCxnSpPr>
        <p:spPr>
          <a:xfrm rot="10800000">
            <a:off x="5141817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551" name="Google Shape;4551;p169"/>
          <p:cNvSpPr/>
          <p:nvPr/>
        </p:nvSpPr>
        <p:spPr>
          <a:xfrm rot="-4864709">
            <a:off x="4733479" y="1998510"/>
            <a:ext cx="1134143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2" name="Google Shape;4552;p169"/>
          <p:cNvSpPr/>
          <p:nvPr/>
        </p:nvSpPr>
        <p:spPr>
          <a:xfrm rot="-4864709">
            <a:off x="5260151" y="1995560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3" name="Google Shape;4553;p169"/>
          <p:cNvSpPr/>
          <p:nvPr/>
        </p:nvSpPr>
        <p:spPr>
          <a:xfrm rot="-4864709">
            <a:off x="5775018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4" name="Google Shape;4554;p169"/>
          <p:cNvSpPr/>
          <p:nvPr/>
        </p:nvSpPr>
        <p:spPr>
          <a:xfrm rot="-4864709">
            <a:off x="6279561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5" name="Google Shape;4555;p169"/>
          <p:cNvSpPr/>
          <p:nvPr/>
        </p:nvSpPr>
        <p:spPr>
          <a:xfrm rot="-4864709">
            <a:off x="469807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6" name="Google Shape;4556;p169"/>
          <p:cNvSpPr/>
          <p:nvPr/>
        </p:nvSpPr>
        <p:spPr>
          <a:xfrm rot="-4864709">
            <a:off x="5215891" y="2824662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7" name="Google Shape;4557;p169"/>
          <p:cNvSpPr/>
          <p:nvPr/>
        </p:nvSpPr>
        <p:spPr>
          <a:xfrm rot="-4864709">
            <a:off x="5727810" y="2830563"/>
            <a:ext cx="1134143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8" name="Google Shape;4558;p169"/>
          <p:cNvSpPr/>
          <p:nvPr/>
        </p:nvSpPr>
        <p:spPr>
          <a:xfrm rot="-4864709">
            <a:off x="623235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59" name="Google Shape;4559;p169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60" name="Google Shape;4560;p169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61" name="Google Shape;4561;p169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62" name="Google Shape;4562;p169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63" name="Google Shape;4563;p169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64" name="Google Shape;4564;p169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65" name="Google Shape;4565;p169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66" name="Google Shape;4566;p169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67" name="Google Shape;4567;p169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68" name="Google Shape;4568;p169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569" name="Google Shape;4569;p169"/>
          <p:cNvSpPr txBox="1"/>
          <p:nvPr/>
        </p:nvSpPr>
        <p:spPr>
          <a:xfrm>
            <a:off x="5046709" y="5684595"/>
            <a:ext cx="38100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998" l="-16125" r="-6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0" name="Google Shape;4570;p169"/>
          <p:cNvSpPr txBox="1"/>
          <p:nvPr/>
        </p:nvSpPr>
        <p:spPr>
          <a:xfrm>
            <a:off x="5566394" y="5684595"/>
            <a:ext cx="38696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1" name="Google Shape;4571;p169"/>
          <p:cNvSpPr txBox="1"/>
          <p:nvPr/>
        </p:nvSpPr>
        <p:spPr>
          <a:xfrm>
            <a:off x="6085260" y="5684595"/>
            <a:ext cx="38696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2" name="Google Shape;4572;p169"/>
          <p:cNvSpPr txBox="1"/>
          <p:nvPr/>
        </p:nvSpPr>
        <p:spPr>
          <a:xfrm>
            <a:off x="6580211" y="5684595"/>
            <a:ext cx="37600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5998" l="-14514" r="-48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3" name="Google Shape;4573;p169"/>
          <p:cNvSpPr txBox="1"/>
          <p:nvPr/>
        </p:nvSpPr>
        <p:spPr>
          <a:xfrm>
            <a:off x="7353957" y="1947048"/>
            <a:ext cx="1488879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Обратная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4" name="Google Shape;4574;p169"/>
          <p:cNvSpPr txBox="1"/>
          <p:nvPr/>
        </p:nvSpPr>
        <p:spPr>
          <a:xfrm>
            <a:off x="7351738" y="2572563"/>
            <a:ext cx="1493316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Прямая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5" name="Google Shape;4575;p169"/>
          <p:cNvSpPr txBox="1"/>
          <p:nvPr/>
        </p:nvSpPr>
        <p:spPr>
          <a:xfrm>
            <a:off x="7353567" y="4770652"/>
            <a:ext cx="1714282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6" name="Google Shape;4576;p169"/>
          <p:cNvSpPr txBox="1"/>
          <p:nvPr/>
        </p:nvSpPr>
        <p:spPr>
          <a:xfrm>
            <a:off x="7357883" y="1289078"/>
            <a:ext cx="961733" cy="2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7" name="Google Shape;4577;p169"/>
          <p:cNvSpPr txBox="1"/>
          <p:nvPr/>
        </p:nvSpPr>
        <p:spPr>
          <a:xfrm>
            <a:off x="5013680" y="906466"/>
            <a:ext cx="30790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5995" l="-19604" r="-78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8" name="Google Shape;4578;p169"/>
          <p:cNvSpPr txBox="1"/>
          <p:nvPr/>
        </p:nvSpPr>
        <p:spPr>
          <a:xfrm>
            <a:off x="5533366" y="906466"/>
            <a:ext cx="313868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9" name="Google Shape;4579;p169"/>
          <p:cNvSpPr txBox="1"/>
          <p:nvPr/>
        </p:nvSpPr>
        <p:spPr>
          <a:xfrm>
            <a:off x="6052232" y="906466"/>
            <a:ext cx="31386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0" name="Google Shape;4580;p169"/>
          <p:cNvSpPr txBox="1"/>
          <p:nvPr/>
        </p:nvSpPr>
        <p:spPr>
          <a:xfrm>
            <a:off x="6547182" y="906466"/>
            <a:ext cx="30290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5995" l="-19996" r="-79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1" name="Google Shape;4581;p169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2" name="Google Shape;4582;p169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3" name="Google Shape;4583;p169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4" name="Google Shape;4584;p169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5" name="Google Shape;4585;p169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6" name="Google Shape;4586;p169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7" name="Google Shape;4587;p169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8" name="Google Shape;4588;p169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89" name="Google Shape;4589;p169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0" name="Google Shape;4590;p169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1" name="Google Shape;4591;p169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2" name="Google Shape;4592;p169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3" name="Google Shape;4593;p169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4" name="Google Shape;4594;p169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5" name="Google Shape;4595;p169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6" name="Google Shape;4596;p169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7" name="Google Shape;4597;p169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598" name="Google Shape;4598;p169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599" name="Google Shape;4599;p169"/>
          <p:cNvSpPr txBox="1"/>
          <p:nvPr/>
        </p:nvSpPr>
        <p:spPr>
          <a:xfrm>
            <a:off x="7358359" y="3646289"/>
            <a:ext cx="2005097" cy="5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Символьное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представление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0" name="Google Shape;4600;p169"/>
          <p:cNvSpPr/>
          <p:nvPr/>
        </p:nvSpPr>
        <p:spPr>
          <a:xfrm>
            <a:off x="49446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1" name="Google Shape;4601;p169"/>
          <p:cNvSpPr/>
          <p:nvPr/>
        </p:nvSpPr>
        <p:spPr>
          <a:xfrm>
            <a:off x="54653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2" name="Google Shape;4602;p169"/>
          <p:cNvSpPr/>
          <p:nvPr/>
        </p:nvSpPr>
        <p:spPr>
          <a:xfrm>
            <a:off x="59652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3" name="Google Shape;4603;p169"/>
          <p:cNvSpPr/>
          <p:nvPr/>
        </p:nvSpPr>
        <p:spPr>
          <a:xfrm>
            <a:off x="64859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7" name="Google Shape;247;p17"/>
          <p:cNvGrpSpPr/>
          <p:nvPr/>
        </p:nvGrpSpPr>
        <p:grpSpPr>
          <a:xfrm>
            <a:off x="1177522" y="3688832"/>
            <a:ext cx="7459128" cy="1742586"/>
            <a:chOff x="-1" y="127825"/>
            <a:chExt cx="7459127" cy="1742585"/>
          </a:xfrm>
        </p:grpSpPr>
        <p:sp>
          <p:nvSpPr>
            <p:cNvPr id="248" name="Google Shape;248;p17"/>
            <p:cNvSpPr txBox="1"/>
            <p:nvPr/>
          </p:nvSpPr>
          <p:spPr>
            <a:xfrm>
              <a:off x="215900" y="139700"/>
              <a:ext cx="7027327" cy="14800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1692" l="-1442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ext Equation  Equation Equation Equation  Equation Square" id="249" name="Google Shape;24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" y="127825"/>
              <a:ext cx="7459127" cy="17425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17"/>
          <p:cNvSpPr txBox="1"/>
          <p:nvPr/>
        </p:nvSpPr>
        <p:spPr>
          <a:xfrm>
            <a:off x="845967" y="886745"/>
            <a:ext cx="8122239" cy="22648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14" l="-3279" r="0" t="-7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7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" name="Google Shape;4608;p170"/>
          <p:cNvSpPr txBox="1"/>
          <p:nvPr/>
        </p:nvSpPr>
        <p:spPr>
          <a:xfrm>
            <a:off x="767297" y="1246720"/>
            <a:ext cx="3657593" cy="391148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состоит из трех частей: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Два вида представления слов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 для анализа контекста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Условное случайное поле (CRF) для определения меток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9" name="Google Shape;4609;p17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CNN-biLSTM-CRF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10" name="Google Shape;4610;p170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611" name="Google Shape;4611;p170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2" name="Google Shape;4612;p170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3" name="Google Shape;4613;p170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4" name="Google Shape;4614;p170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5" name="Google Shape;4615;p170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6" name="Google Shape;4616;p170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7" name="Google Shape;4617;p170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8" name="Google Shape;4618;p170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9" name="Google Shape;4619;p170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0" name="Google Shape;4620;p170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1" name="Google Shape;4621;p170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2" name="Google Shape;4622;p170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3" name="Google Shape;4623;p170"/>
          <p:cNvSpPr/>
          <p:nvPr/>
        </p:nvSpPr>
        <p:spPr>
          <a:xfrm>
            <a:off x="5040750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4" name="Google Shape;4624;p170"/>
          <p:cNvSpPr/>
          <p:nvPr/>
        </p:nvSpPr>
        <p:spPr>
          <a:xfrm>
            <a:off x="5560435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5" name="Google Shape;4625;p170"/>
          <p:cNvSpPr/>
          <p:nvPr/>
        </p:nvSpPr>
        <p:spPr>
          <a:xfrm>
            <a:off x="6067928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6" name="Google Shape;4626;p170"/>
          <p:cNvSpPr/>
          <p:nvPr/>
        </p:nvSpPr>
        <p:spPr>
          <a:xfrm>
            <a:off x="6574251" y="3544395"/>
            <a:ext cx="202136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7" name="Google Shape;4627;p170"/>
          <p:cNvSpPr/>
          <p:nvPr/>
        </p:nvSpPr>
        <p:spPr>
          <a:xfrm>
            <a:off x="5040750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8" name="Google Shape;4628;p170"/>
          <p:cNvSpPr/>
          <p:nvPr/>
        </p:nvSpPr>
        <p:spPr>
          <a:xfrm>
            <a:off x="5560435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9" name="Google Shape;4629;p170"/>
          <p:cNvSpPr/>
          <p:nvPr/>
        </p:nvSpPr>
        <p:spPr>
          <a:xfrm>
            <a:off x="6067928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0" name="Google Shape;4630;p170"/>
          <p:cNvSpPr/>
          <p:nvPr/>
        </p:nvSpPr>
        <p:spPr>
          <a:xfrm>
            <a:off x="6574251" y="4550528"/>
            <a:ext cx="202136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31" name="Google Shape;4631;p170"/>
          <p:cNvCxnSpPr/>
          <p:nvPr/>
        </p:nvCxnSpPr>
        <p:spPr>
          <a:xfrm rot="10800000">
            <a:off x="5661503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32" name="Google Shape;4632;p170"/>
          <p:cNvCxnSpPr/>
          <p:nvPr/>
        </p:nvCxnSpPr>
        <p:spPr>
          <a:xfrm rot="10800000">
            <a:off x="5141817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33" name="Google Shape;4633;p170"/>
          <p:cNvCxnSpPr/>
          <p:nvPr/>
        </p:nvCxnSpPr>
        <p:spPr>
          <a:xfrm rot="10800000">
            <a:off x="6168996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34" name="Google Shape;4634;p170"/>
          <p:cNvCxnSpPr/>
          <p:nvPr/>
        </p:nvCxnSpPr>
        <p:spPr>
          <a:xfrm rot="10800000">
            <a:off x="6675320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35" name="Google Shape;4635;p170"/>
          <p:cNvCxnSpPr/>
          <p:nvPr/>
        </p:nvCxnSpPr>
        <p:spPr>
          <a:xfrm rot="10800000">
            <a:off x="6675320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36" name="Google Shape;4636;p170"/>
          <p:cNvCxnSpPr/>
          <p:nvPr/>
        </p:nvCxnSpPr>
        <p:spPr>
          <a:xfrm rot="10800000">
            <a:off x="6168996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37" name="Google Shape;4637;p170"/>
          <p:cNvCxnSpPr/>
          <p:nvPr/>
        </p:nvCxnSpPr>
        <p:spPr>
          <a:xfrm rot="10800000">
            <a:off x="5661503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38" name="Google Shape;4638;p170"/>
          <p:cNvCxnSpPr/>
          <p:nvPr/>
        </p:nvCxnSpPr>
        <p:spPr>
          <a:xfrm rot="10800000">
            <a:off x="5141817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639" name="Google Shape;4639;p170"/>
          <p:cNvSpPr/>
          <p:nvPr/>
        </p:nvSpPr>
        <p:spPr>
          <a:xfrm rot="-4864709">
            <a:off x="4733479" y="1998510"/>
            <a:ext cx="1134143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0" name="Google Shape;4640;p170"/>
          <p:cNvSpPr/>
          <p:nvPr/>
        </p:nvSpPr>
        <p:spPr>
          <a:xfrm rot="-4864709">
            <a:off x="5260151" y="1995560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1" name="Google Shape;4641;p170"/>
          <p:cNvSpPr/>
          <p:nvPr/>
        </p:nvSpPr>
        <p:spPr>
          <a:xfrm rot="-4864709">
            <a:off x="5775018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2" name="Google Shape;4642;p170"/>
          <p:cNvSpPr/>
          <p:nvPr/>
        </p:nvSpPr>
        <p:spPr>
          <a:xfrm rot="-4864709">
            <a:off x="6279561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3" name="Google Shape;4643;p170"/>
          <p:cNvSpPr/>
          <p:nvPr/>
        </p:nvSpPr>
        <p:spPr>
          <a:xfrm rot="-4864709">
            <a:off x="469807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4" name="Google Shape;4644;p170"/>
          <p:cNvSpPr/>
          <p:nvPr/>
        </p:nvSpPr>
        <p:spPr>
          <a:xfrm rot="-4864709">
            <a:off x="5215891" y="2824662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5" name="Google Shape;4645;p170"/>
          <p:cNvSpPr/>
          <p:nvPr/>
        </p:nvSpPr>
        <p:spPr>
          <a:xfrm rot="-4864709">
            <a:off x="5727810" y="2830563"/>
            <a:ext cx="1134143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6" name="Google Shape;4646;p170"/>
          <p:cNvSpPr/>
          <p:nvPr/>
        </p:nvSpPr>
        <p:spPr>
          <a:xfrm rot="-4864709">
            <a:off x="623235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47" name="Google Shape;4647;p170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48" name="Google Shape;4648;p170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49" name="Google Shape;4649;p170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50" name="Google Shape;4650;p170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51" name="Google Shape;4651;p170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52" name="Google Shape;4652;p170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53" name="Google Shape;4653;p170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54" name="Google Shape;4654;p170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55" name="Google Shape;4655;p170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56" name="Google Shape;4656;p170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657" name="Google Shape;4657;p170"/>
          <p:cNvSpPr txBox="1"/>
          <p:nvPr/>
        </p:nvSpPr>
        <p:spPr>
          <a:xfrm>
            <a:off x="5046709" y="5684595"/>
            <a:ext cx="38100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998" l="-16125" r="-6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8" name="Google Shape;4658;p170"/>
          <p:cNvSpPr txBox="1"/>
          <p:nvPr/>
        </p:nvSpPr>
        <p:spPr>
          <a:xfrm>
            <a:off x="5566394" y="5684595"/>
            <a:ext cx="38696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9" name="Google Shape;4659;p170"/>
          <p:cNvSpPr txBox="1"/>
          <p:nvPr/>
        </p:nvSpPr>
        <p:spPr>
          <a:xfrm>
            <a:off x="6085260" y="5684595"/>
            <a:ext cx="38696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0" name="Google Shape;4660;p170"/>
          <p:cNvSpPr txBox="1"/>
          <p:nvPr/>
        </p:nvSpPr>
        <p:spPr>
          <a:xfrm>
            <a:off x="6580211" y="5684595"/>
            <a:ext cx="37600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5998" l="-14514" r="-48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1" name="Google Shape;4661;p170"/>
          <p:cNvSpPr txBox="1"/>
          <p:nvPr/>
        </p:nvSpPr>
        <p:spPr>
          <a:xfrm>
            <a:off x="7353957" y="1947048"/>
            <a:ext cx="1488879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Обратная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2" name="Google Shape;4662;p170"/>
          <p:cNvSpPr txBox="1"/>
          <p:nvPr/>
        </p:nvSpPr>
        <p:spPr>
          <a:xfrm>
            <a:off x="7351738" y="2572563"/>
            <a:ext cx="1493316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Прямая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3" name="Google Shape;4663;p170"/>
          <p:cNvSpPr txBox="1"/>
          <p:nvPr/>
        </p:nvSpPr>
        <p:spPr>
          <a:xfrm>
            <a:off x="7353567" y="4770652"/>
            <a:ext cx="1714282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4" name="Google Shape;4664;p170"/>
          <p:cNvSpPr txBox="1"/>
          <p:nvPr/>
        </p:nvSpPr>
        <p:spPr>
          <a:xfrm>
            <a:off x="7357883" y="1289078"/>
            <a:ext cx="961733" cy="2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CRF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5" name="Google Shape;4665;p170"/>
          <p:cNvSpPr txBox="1"/>
          <p:nvPr/>
        </p:nvSpPr>
        <p:spPr>
          <a:xfrm>
            <a:off x="5013680" y="906466"/>
            <a:ext cx="30790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5995" l="-19604" r="-78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6" name="Google Shape;4666;p170"/>
          <p:cNvSpPr txBox="1"/>
          <p:nvPr/>
        </p:nvSpPr>
        <p:spPr>
          <a:xfrm>
            <a:off x="5533366" y="906466"/>
            <a:ext cx="313868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7" name="Google Shape;4667;p170"/>
          <p:cNvSpPr txBox="1"/>
          <p:nvPr/>
        </p:nvSpPr>
        <p:spPr>
          <a:xfrm>
            <a:off x="6052232" y="906466"/>
            <a:ext cx="31386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8" name="Google Shape;4668;p170"/>
          <p:cNvSpPr txBox="1"/>
          <p:nvPr/>
        </p:nvSpPr>
        <p:spPr>
          <a:xfrm>
            <a:off x="6547182" y="906466"/>
            <a:ext cx="30290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5995" l="-19996" r="-79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9" name="Google Shape;4669;p170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670" name="Google Shape;4670;p170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1" name="Google Shape;4671;p170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2" name="Google Shape;4672;p170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3" name="Google Shape;4673;p170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4" name="Google Shape;4674;p170"/>
          <p:cNvSpPr txBox="1"/>
          <p:nvPr/>
        </p:nvSpPr>
        <p:spPr>
          <a:xfrm>
            <a:off x="7358359" y="3646289"/>
            <a:ext cx="1995953" cy="5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Символьное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представление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5" name="Google Shape;4675;p170"/>
          <p:cNvSpPr/>
          <p:nvPr/>
        </p:nvSpPr>
        <p:spPr>
          <a:xfrm>
            <a:off x="49446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6" name="Google Shape;4676;p170"/>
          <p:cNvSpPr/>
          <p:nvPr/>
        </p:nvSpPr>
        <p:spPr>
          <a:xfrm>
            <a:off x="54653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7" name="Google Shape;4677;p170"/>
          <p:cNvSpPr/>
          <p:nvPr/>
        </p:nvSpPr>
        <p:spPr>
          <a:xfrm>
            <a:off x="59652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8" name="Google Shape;4678;p170"/>
          <p:cNvSpPr/>
          <p:nvPr/>
        </p:nvSpPr>
        <p:spPr>
          <a:xfrm>
            <a:off x="64859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p171"/>
          <p:cNvSpPr txBox="1"/>
          <p:nvPr/>
        </p:nvSpPr>
        <p:spPr>
          <a:xfrm>
            <a:off x="767297" y="1246720"/>
            <a:ext cx="3787761" cy="11963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364" l="-4346" r="0" t="-52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4" name="Google Shape;4684;p17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CNN-biLSTM-CRF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85" name="Google Shape;4685;p171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686" name="Google Shape;4686;p171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7" name="Google Shape;4687;p171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8" name="Google Shape;4688;p171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9" name="Google Shape;4689;p171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0" name="Google Shape;4690;p171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1" name="Google Shape;4691;p171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2" name="Google Shape;4692;p171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3" name="Google Shape;4693;p171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4" name="Google Shape;4694;p171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5" name="Google Shape;4695;p171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6" name="Google Shape;4696;p171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7" name="Google Shape;4697;p171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98" name="Google Shape;4698;p171"/>
          <p:cNvCxnSpPr/>
          <p:nvPr/>
        </p:nvCxnSpPr>
        <p:spPr>
          <a:xfrm rot="10800000">
            <a:off x="5661503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99" name="Google Shape;4699;p171"/>
          <p:cNvCxnSpPr/>
          <p:nvPr/>
        </p:nvCxnSpPr>
        <p:spPr>
          <a:xfrm rot="10800000">
            <a:off x="5141817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00" name="Google Shape;4700;p171"/>
          <p:cNvCxnSpPr/>
          <p:nvPr/>
        </p:nvCxnSpPr>
        <p:spPr>
          <a:xfrm rot="10800000">
            <a:off x="6168996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01" name="Google Shape;4701;p171"/>
          <p:cNvCxnSpPr/>
          <p:nvPr/>
        </p:nvCxnSpPr>
        <p:spPr>
          <a:xfrm rot="10800000">
            <a:off x="6675320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02" name="Google Shape;4702;p171"/>
          <p:cNvCxnSpPr/>
          <p:nvPr/>
        </p:nvCxnSpPr>
        <p:spPr>
          <a:xfrm rot="10800000">
            <a:off x="6675320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03" name="Google Shape;4703;p171"/>
          <p:cNvCxnSpPr/>
          <p:nvPr/>
        </p:nvCxnSpPr>
        <p:spPr>
          <a:xfrm rot="10800000">
            <a:off x="6168996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04" name="Google Shape;4704;p171"/>
          <p:cNvCxnSpPr/>
          <p:nvPr/>
        </p:nvCxnSpPr>
        <p:spPr>
          <a:xfrm rot="10800000">
            <a:off x="5661503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05" name="Google Shape;4705;p171"/>
          <p:cNvCxnSpPr/>
          <p:nvPr/>
        </p:nvCxnSpPr>
        <p:spPr>
          <a:xfrm rot="10800000">
            <a:off x="5141817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06" name="Google Shape;4706;p171"/>
          <p:cNvSpPr/>
          <p:nvPr/>
        </p:nvSpPr>
        <p:spPr>
          <a:xfrm rot="-4864709">
            <a:off x="4733479" y="1998510"/>
            <a:ext cx="1134143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7" name="Google Shape;4707;p171"/>
          <p:cNvSpPr/>
          <p:nvPr/>
        </p:nvSpPr>
        <p:spPr>
          <a:xfrm rot="-4864709">
            <a:off x="5260151" y="1995560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8" name="Google Shape;4708;p171"/>
          <p:cNvSpPr/>
          <p:nvPr/>
        </p:nvSpPr>
        <p:spPr>
          <a:xfrm rot="-4864709">
            <a:off x="5775018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9" name="Google Shape;4709;p171"/>
          <p:cNvSpPr/>
          <p:nvPr/>
        </p:nvSpPr>
        <p:spPr>
          <a:xfrm rot="-4864709">
            <a:off x="6279561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0" name="Google Shape;4710;p171"/>
          <p:cNvSpPr/>
          <p:nvPr/>
        </p:nvSpPr>
        <p:spPr>
          <a:xfrm rot="-4864709">
            <a:off x="469807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1" name="Google Shape;4711;p171"/>
          <p:cNvSpPr/>
          <p:nvPr/>
        </p:nvSpPr>
        <p:spPr>
          <a:xfrm rot="-4864709">
            <a:off x="5215891" y="2824662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2" name="Google Shape;4712;p171"/>
          <p:cNvSpPr/>
          <p:nvPr/>
        </p:nvSpPr>
        <p:spPr>
          <a:xfrm rot="-4864709">
            <a:off x="5727810" y="2830563"/>
            <a:ext cx="1134143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3" name="Google Shape;4713;p171"/>
          <p:cNvSpPr/>
          <p:nvPr/>
        </p:nvSpPr>
        <p:spPr>
          <a:xfrm rot="-4864709">
            <a:off x="623235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14" name="Google Shape;4714;p171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15" name="Google Shape;4715;p171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16" name="Google Shape;4716;p171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17" name="Google Shape;4717;p171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18" name="Google Shape;4718;p171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19" name="Google Shape;4719;p171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20" name="Google Shape;4720;p171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21" name="Google Shape;4721;p171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22" name="Google Shape;4722;p171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23" name="Google Shape;4723;p171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24" name="Google Shape;4724;p171"/>
          <p:cNvSpPr txBox="1"/>
          <p:nvPr/>
        </p:nvSpPr>
        <p:spPr>
          <a:xfrm>
            <a:off x="5046709" y="5684595"/>
            <a:ext cx="38100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8" l="-16125" r="-6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5" name="Google Shape;4725;p171"/>
          <p:cNvSpPr txBox="1"/>
          <p:nvPr/>
        </p:nvSpPr>
        <p:spPr>
          <a:xfrm>
            <a:off x="5566394" y="5684595"/>
            <a:ext cx="38696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6" name="Google Shape;4726;p171"/>
          <p:cNvSpPr txBox="1"/>
          <p:nvPr/>
        </p:nvSpPr>
        <p:spPr>
          <a:xfrm>
            <a:off x="6085260" y="5684595"/>
            <a:ext cx="386965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7" name="Google Shape;4727;p171"/>
          <p:cNvSpPr txBox="1"/>
          <p:nvPr/>
        </p:nvSpPr>
        <p:spPr>
          <a:xfrm>
            <a:off x="6580211" y="5684595"/>
            <a:ext cx="376000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5998" l="-14514" r="-48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8" name="Google Shape;4728;p171"/>
          <p:cNvSpPr txBox="1"/>
          <p:nvPr/>
        </p:nvSpPr>
        <p:spPr>
          <a:xfrm>
            <a:off x="7353957" y="1947048"/>
            <a:ext cx="1488879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Обратная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9" name="Google Shape;4729;p171"/>
          <p:cNvSpPr txBox="1"/>
          <p:nvPr/>
        </p:nvSpPr>
        <p:spPr>
          <a:xfrm>
            <a:off x="7351738" y="2572563"/>
            <a:ext cx="1493316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Прямая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0" name="Google Shape;4730;p171"/>
          <p:cNvSpPr txBox="1"/>
          <p:nvPr/>
        </p:nvSpPr>
        <p:spPr>
          <a:xfrm>
            <a:off x="7353567" y="4770652"/>
            <a:ext cx="1714282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Вектора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1" name="Google Shape;4731;p171"/>
          <p:cNvSpPr txBox="1"/>
          <p:nvPr/>
        </p:nvSpPr>
        <p:spPr>
          <a:xfrm>
            <a:off x="7357883" y="1289078"/>
            <a:ext cx="961733" cy="2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2" name="Google Shape;4732;p171"/>
          <p:cNvSpPr txBox="1"/>
          <p:nvPr/>
        </p:nvSpPr>
        <p:spPr>
          <a:xfrm>
            <a:off x="5013680" y="906466"/>
            <a:ext cx="307905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19604" r="-78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3" name="Google Shape;4733;p171"/>
          <p:cNvSpPr txBox="1"/>
          <p:nvPr/>
        </p:nvSpPr>
        <p:spPr>
          <a:xfrm>
            <a:off x="5533366" y="906466"/>
            <a:ext cx="31386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4" name="Google Shape;4734;p171"/>
          <p:cNvSpPr txBox="1"/>
          <p:nvPr/>
        </p:nvSpPr>
        <p:spPr>
          <a:xfrm>
            <a:off x="6052232" y="906466"/>
            <a:ext cx="313868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5" name="Google Shape;4735;p171"/>
          <p:cNvSpPr txBox="1"/>
          <p:nvPr/>
        </p:nvSpPr>
        <p:spPr>
          <a:xfrm>
            <a:off x="6547182" y="906466"/>
            <a:ext cx="302903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5995" l="-19996" r="-79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6" name="Google Shape;4736;p171"/>
          <p:cNvSpPr/>
          <p:nvPr/>
        </p:nvSpPr>
        <p:spPr>
          <a:xfrm>
            <a:off x="5040750" y="3544395"/>
            <a:ext cx="202135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7" name="Google Shape;4737;p171"/>
          <p:cNvSpPr/>
          <p:nvPr/>
        </p:nvSpPr>
        <p:spPr>
          <a:xfrm>
            <a:off x="5560435" y="3544395"/>
            <a:ext cx="202135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8" name="Google Shape;4738;p171"/>
          <p:cNvSpPr/>
          <p:nvPr/>
        </p:nvSpPr>
        <p:spPr>
          <a:xfrm>
            <a:off x="6067928" y="3544395"/>
            <a:ext cx="202135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9" name="Google Shape;4739;p171"/>
          <p:cNvSpPr/>
          <p:nvPr/>
        </p:nvSpPr>
        <p:spPr>
          <a:xfrm>
            <a:off x="6574251" y="3544395"/>
            <a:ext cx="202136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0" name="Google Shape;4740;p171"/>
          <p:cNvSpPr/>
          <p:nvPr/>
        </p:nvSpPr>
        <p:spPr>
          <a:xfrm>
            <a:off x="5040750" y="4550528"/>
            <a:ext cx="202135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1" name="Google Shape;4741;p171"/>
          <p:cNvSpPr/>
          <p:nvPr/>
        </p:nvSpPr>
        <p:spPr>
          <a:xfrm>
            <a:off x="5560435" y="4550528"/>
            <a:ext cx="202135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2" name="Google Shape;4742;p171"/>
          <p:cNvSpPr/>
          <p:nvPr/>
        </p:nvSpPr>
        <p:spPr>
          <a:xfrm>
            <a:off x="6067928" y="4550528"/>
            <a:ext cx="202135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3" name="Google Shape;4743;p171"/>
          <p:cNvSpPr/>
          <p:nvPr/>
        </p:nvSpPr>
        <p:spPr>
          <a:xfrm>
            <a:off x="6574251" y="4550528"/>
            <a:ext cx="202136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4" name="Google Shape;4744;p171"/>
          <p:cNvSpPr txBox="1"/>
          <p:nvPr/>
        </p:nvSpPr>
        <p:spPr>
          <a:xfrm>
            <a:off x="7358359" y="3646289"/>
            <a:ext cx="1913657" cy="5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Символьное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представление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5" name="Google Shape;4745;p171"/>
          <p:cNvSpPr/>
          <p:nvPr/>
        </p:nvSpPr>
        <p:spPr>
          <a:xfrm>
            <a:off x="49446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6" name="Google Shape;4746;p171"/>
          <p:cNvSpPr/>
          <p:nvPr/>
        </p:nvSpPr>
        <p:spPr>
          <a:xfrm>
            <a:off x="54653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7" name="Google Shape;4747;p171"/>
          <p:cNvSpPr/>
          <p:nvPr/>
        </p:nvSpPr>
        <p:spPr>
          <a:xfrm>
            <a:off x="59652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8" name="Google Shape;4748;p171"/>
          <p:cNvSpPr/>
          <p:nvPr/>
        </p:nvSpPr>
        <p:spPr>
          <a:xfrm>
            <a:off x="64859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2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Google Shape;4753;p172"/>
          <p:cNvSpPr txBox="1"/>
          <p:nvPr/>
        </p:nvSpPr>
        <p:spPr>
          <a:xfrm>
            <a:off x="767297" y="1246720"/>
            <a:ext cx="3787761" cy="3441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672" l="-4346" r="0" t="-18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4" name="Google Shape;4754;p17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CNN-biLSTM-CRF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55" name="Google Shape;4755;p172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756" name="Google Shape;4756;p172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7" name="Google Shape;4757;p172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8" name="Google Shape;4758;p172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9" name="Google Shape;4759;p172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0" name="Google Shape;4760;p172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1" name="Google Shape;4761;p172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2" name="Google Shape;4762;p172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3" name="Google Shape;4763;p172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4" name="Google Shape;4764;p172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5" name="Google Shape;4765;p172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6" name="Google Shape;4766;p172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7" name="Google Shape;4767;p172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68" name="Google Shape;4768;p172"/>
          <p:cNvCxnSpPr/>
          <p:nvPr/>
        </p:nvCxnSpPr>
        <p:spPr>
          <a:xfrm rot="10800000">
            <a:off x="5661503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69" name="Google Shape;4769;p172"/>
          <p:cNvCxnSpPr/>
          <p:nvPr/>
        </p:nvCxnSpPr>
        <p:spPr>
          <a:xfrm rot="10800000">
            <a:off x="5141817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70" name="Google Shape;4770;p172"/>
          <p:cNvCxnSpPr/>
          <p:nvPr/>
        </p:nvCxnSpPr>
        <p:spPr>
          <a:xfrm rot="10800000">
            <a:off x="6168996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71" name="Google Shape;4771;p172"/>
          <p:cNvCxnSpPr/>
          <p:nvPr/>
        </p:nvCxnSpPr>
        <p:spPr>
          <a:xfrm rot="10800000">
            <a:off x="6675320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72" name="Google Shape;4772;p172"/>
          <p:cNvCxnSpPr/>
          <p:nvPr/>
        </p:nvCxnSpPr>
        <p:spPr>
          <a:xfrm rot="10800000">
            <a:off x="6675320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73" name="Google Shape;4773;p172"/>
          <p:cNvCxnSpPr/>
          <p:nvPr/>
        </p:nvCxnSpPr>
        <p:spPr>
          <a:xfrm rot="10800000">
            <a:off x="6168996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74" name="Google Shape;4774;p172"/>
          <p:cNvCxnSpPr/>
          <p:nvPr/>
        </p:nvCxnSpPr>
        <p:spPr>
          <a:xfrm rot="10800000">
            <a:off x="5661503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75" name="Google Shape;4775;p172"/>
          <p:cNvCxnSpPr/>
          <p:nvPr/>
        </p:nvCxnSpPr>
        <p:spPr>
          <a:xfrm rot="10800000">
            <a:off x="5141817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76" name="Google Shape;4776;p172"/>
          <p:cNvSpPr/>
          <p:nvPr/>
        </p:nvSpPr>
        <p:spPr>
          <a:xfrm rot="-4864709">
            <a:off x="4733479" y="1998510"/>
            <a:ext cx="1134143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7" name="Google Shape;4777;p172"/>
          <p:cNvSpPr/>
          <p:nvPr/>
        </p:nvSpPr>
        <p:spPr>
          <a:xfrm rot="-4864709">
            <a:off x="5260151" y="1995560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8" name="Google Shape;4778;p172"/>
          <p:cNvSpPr/>
          <p:nvPr/>
        </p:nvSpPr>
        <p:spPr>
          <a:xfrm rot="-4864709">
            <a:off x="5775018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9" name="Google Shape;4779;p172"/>
          <p:cNvSpPr/>
          <p:nvPr/>
        </p:nvSpPr>
        <p:spPr>
          <a:xfrm rot="-4864709">
            <a:off x="6279561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0" name="Google Shape;4780;p172"/>
          <p:cNvSpPr/>
          <p:nvPr/>
        </p:nvSpPr>
        <p:spPr>
          <a:xfrm rot="-4864709">
            <a:off x="469807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1" name="Google Shape;4781;p172"/>
          <p:cNvSpPr/>
          <p:nvPr/>
        </p:nvSpPr>
        <p:spPr>
          <a:xfrm rot="-4864709">
            <a:off x="5215891" y="2824662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2" name="Google Shape;4782;p172"/>
          <p:cNvSpPr/>
          <p:nvPr/>
        </p:nvSpPr>
        <p:spPr>
          <a:xfrm rot="-4864709">
            <a:off x="5727810" y="2830563"/>
            <a:ext cx="1134143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3" name="Google Shape;4783;p172"/>
          <p:cNvSpPr/>
          <p:nvPr/>
        </p:nvSpPr>
        <p:spPr>
          <a:xfrm rot="-4864709">
            <a:off x="623235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84" name="Google Shape;4784;p172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85" name="Google Shape;4785;p172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86" name="Google Shape;4786;p172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87" name="Google Shape;4787;p172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88" name="Google Shape;4788;p172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89" name="Google Shape;4789;p172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90" name="Google Shape;4790;p172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91" name="Google Shape;4791;p172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92" name="Google Shape;4792;p172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93" name="Google Shape;4793;p172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94" name="Google Shape;4794;p172"/>
          <p:cNvSpPr txBox="1"/>
          <p:nvPr/>
        </p:nvSpPr>
        <p:spPr>
          <a:xfrm>
            <a:off x="5046709" y="5684595"/>
            <a:ext cx="38100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8" l="-16125" r="-6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5" name="Google Shape;4795;p172"/>
          <p:cNvSpPr txBox="1"/>
          <p:nvPr/>
        </p:nvSpPr>
        <p:spPr>
          <a:xfrm>
            <a:off x="5566394" y="5684595"/>
            <a:ext cx="38696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6" name="Google Shape;4796;p172"/>
          <p:cNvSpPr txBox="1"/>
          <p:nvPr/>
        </p:nvSpPr>
        <p:spPr>
          <a:xfrm>
            <a:off x="6085260" y="5684595"/>
            <a:ext cx="386965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7" name="Google Shape;4797;p172"/>
          <p:cNvSpPr txBox="1"/>
          <p:nvPr/>
        </p:nvSpPr>
        <p:spPr>
          <a:xfrm>
            <a:off x="6580211" y="5684595"/>
            <a:ext cx="376000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5998" l="-14514" r="-48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8" name="Google Shape;4798;p172"/>
          <p:cNvSpPr txBox="1"/>
          <p:nvPr/>
        </p:nvSpPr>
        <p:spPr>
          <a:xfrm>
            <a:off x="7353957" y="1947048"/>
            <a:ext cx="1488879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Обратная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9" name="Google Shape;4799;p172"/>
          <p:cNvSpPr txBox="1"/>
          <p:nvPr/>
        </p:nvSpPr>
        <p:spPr>
          <a:xfrm>
            <a:off x="7351738" y="2572563"/>
            <a:ext cx="1493316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Прямая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0" name="Google Shape;4800;p172"/>
          <p:cNvSpPr txBox="1"/>
          <p:nvPr/>
        </p:nvSpPr>
        <p:spPr>
          <a:xfrm>
            <a:off x="7353567" y="4770652"/>
            <a:ext cx="1714282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Вектора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1" name="Google Shape;4801;p172"/>
          <p:cNvSpPr txBox="1"/>
          <p:nvPr/>
        </p:nvSpPr>
        <p:spPr>
          <a:xfrm>
            <a:off x="7357883" y="1289078"/>
            <a:ext cx="961733" cy="2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2" name="Google Shape;4802;p172"/>
          <p:cNvSpPr txBox="1"/>
          <p:nvPr/>
        </p:nvSpPr>
        <p:spPr>
          <a:xfrm>
            <a:off x="5013680" y="906466"/>
            <a:ext cx="307905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19604" r="-78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3" name="Google Shape;4803;p172"/>
          <p:cNvSpPr txBox="1"/>
          <p:nvPr/>
        </p:nvSpPr>
        <p:spPr>
          <a:xfrm>
            <a:off x="5533366" y="906466"/>
            <a:ext cx="31386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4" name="Google Shape;4804;p172"/>
          <p:cNvSpPr txBox="1"/>
          <p:nvPr/>
        </p:nvSpPr>
        <p:spPr>
          <a:xfrm>
            <a:off x="6052232" y="906466"/>
            <a:ext cx="313868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5" name="Google Shape;4805;p172"/>
          <p:cNvSpPr txBox="1"/>
          <p:nvPr/>
        </p:nvSpPr>
        <p:spPr>
          <a:xfrm>
            <a:off x="6547182" y="906466"/>
            <a:ext cx="302903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5995" l="-19996" r="-79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6" name="Google Shape;4806;p172"/>
          <p:cNvSpPr/>
          <p:nvPr/>
        </p:nvSpPr>
        <p:spPr>
          <a:xfrm>
            <a:off x="5040750" y="4550528"/>
            <a:ext cx="202135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7" name="Google Shape;4807;p172"/>
          <p:cNvSpPr/>
          <p:nvPr/>
        </p:nvSpPr>
        <p:spPr>
          <a:xfrm>
            <a:off x="5560435" y="4550528"/>
            <a:ext cx="202135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8" name="Google Shape;4808;p172"/>
          <p:cNvSpPr/>
          <p:nvPr/>
        </p:nvSpPr>
        <p:spPr>
          <a:xfrm>
            <a:off x="6067928" y="4550528"/>
            <a:ext cx="202135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9" name="Google Shape;4809;p172"/>
          <p:cNvSpPr/>
          <p:nvPr/>
        </p:nvSpPr>
        <p:spPr>
          <a:xfrm>
            <a:off x="6574251" y="4550528"/>
            <a:ext cx="202136" cy="983444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0" name="Google Shape;4810;p172"/>
          <p:cNvSpPr/>
          <p:nvPr/>
        </p:nvSpPr>
        <p:spPr>
          <a:xfrm>
            <a:off x="5040750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1" name="Google Shape;4811;p172"/>
          <p:cNvSpPr/>
          <p:nvPr/>
        </p:nvSpPr>
        <p:spPr>
          <a:xfrm>
            <a:off x="5560435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2" name="Google Shape;4812;p172"/>
          <p:cNvSpPr/>
          <p:nvPr/>
        </p:nvSpPr>
        <p:spPr>
          <a:xfrm>
            <a:off x="6067928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3" name="Google Shape;4813;p172"/>
          <p:cNvSpPr/>
          <p:nvPr/>
        </p:nvSpPr>
        <p:spPr>
          <a:xfrm>
            <a:off x="6574251" y="3544395"/>
            <a:ext cx="202136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4" name="Google Shape;4814;p172"/>
          <p:cNvSpPr txBox="1"/>
          <p:nvPr/>
        </p:nvSpPr>
        <p:spPr>
          <a:xfrm>
            <a:off x="7358359" y="3646289"/>
            <a:ext cx="2005097" cy="5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Символьное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представление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5" name="Google Shape;4815;p172"/>
          <p:cNvSpPr/>
          <p:nvPr/>
        </p:nvSpPr>
        <p:spPr>
          <a:xfrm>
            <a:off x="49446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6" name="Google Shape;4816;p172"/>
          <p:cNvSpPr/>
          <p:nvPr/>
        </p:nvSpPr>
        <p:spPr>
          <a:xfrm>
            <a:off x="54653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7" name="Google Shape;4817;p172"/>
          <p:cNvSpPr/>
          <p:nvPr/>
        </p:nvSpPr>
        <p:spPr>
          <a:xfrm>
            <a:off x="59652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8" name="Google Shape;4818;p172"/>
          <p:cNvSpPr/>
          <p:nvPr/>
        </p:nvSpPr>
        <p:spPr>
          <a:xfrm>
            <a:off x="64859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2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p173"/>
          <p:cNvSpPr txBox="1"/>
          <p:nvPr/>
        </p:nvSpPr>
        <p:spPr>
          <a:xfrm>
            <a:off x="767297" y="1246720"/>
            <a:ext cx="3787761" cy="3441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672" l="-4346" r="0" t="-18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4" name="Google Shape;4824;p17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CNN-biLSTM-CRF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25" name="Google Shape;4825;p173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26" name="Google Shape;4826;p173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7" name="Google Shape;4827;p173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8" name="Google Shape;4828;p173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9" name="Google Shape;4829;p173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0" name="Google Shape;4830;p173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1" name="Google Shape;4831;p173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2" name="Google Shape;4832;p173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3" name="Google Shape;4833;p173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4" name="Google Shape;4834;p173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5" name="Google Shape;4835;p173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6" name="Google Shape;4836;p173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7" name="Google Shape;4837;p173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38" name="Google Shape;4838;p173"/>
          <p:cNvCxnSpPr/>
          <p:nvPr/>
        </p:nvCxnSpPr>
        <p:spPr>
          <a:xfrm rot="10800000">
            <a:off x="5661503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39" name="Google Shape;4839;p173"/>
          <p:cNvCxnSpPr/>
          <p:nvPr/>
        </p:nvCxnSpPr>
        <p:spPr>
          <a:xfrm rot="10800000">
            <a:off x="5141817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40" name="Google Shape;4840;p173"/>
          <p:cNvCxnSpPr/>
          <p:nvPr/>
        </p:nvCxnSpPr>
        <p:spPr>
          <a:xfrm rot="10800000">
            <a:off x="6168996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41" name="Google Shape;4841;p173"/>
          <p:cNvCxnSpPr/>
          <p:nvPr/>
        </p:nvCxnSpPr>
        <p:spPr>
          <a:xfrm rot="10800000">
            <a:off x="6675320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42" name="Google Shape;4842;p173"/>
          <p:cNvCxnSpPr/>
          <p:nvPr/>
        </p:nvCxnSpPr>
        <p:spPr>
          <a:xfrm rot="10800000">
            <a:off x="6675320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43" name="Google Shape;4843;p173"/>
          <p:cNvCxnSpPr/>
          <p:nvPr/>
        </p:nvCxnSpPr>
        <p:spPr>
          <a:xfrm rot="10800000">
            <a:off x="6168996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44" name="Google Shape;4844;p173"/>
          <p:cNvCxnSpPr/>
          <p:nvPr/>
        </p:nvCxnSpPr>
        <p:spPr>
          <a:xfrm rot="10800000">
            <a:off x="5661503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45" name="Google Shape;4845;p173"/>
          <p:cNvCxnSpPr/>
          <p:nvPr/>
        </p:nvCxnSpPr>
        <p:spPr>
          <a:xfrm rot="10800000">
            <a:off x="5141817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46" name="Google Shape;4846;p173"/>
          <p:cNvSpPr/>
          <p:nvPr/>
        </p:nvSpPr>
        <p:spPr>
          <a:xfrm rot="-4864709">
            <a:off x="4733479" y="1998510"/>
            <a:ext cx="1134143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7" name="Google Shape;4847;p173"/>
          <p:cNvSpPr/>
          <p:nvPr/>
        </p:nvSpPr>
        <p:spPr>
          <a:xfrm rot="-4864709">
            <a:off x="5260151" y="1995560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8" name="Google Shape;4848;p173"/>
          <p:cNvSpPr/>
          <p:nvPr/>
        </p:nvSpPr>
        <p:spPr>
          <a:xfrm rot="-4864709">
            <a:off x="5775018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9" name="Google Shape;4849;p173"/>
          <p:cNvSpPr/>
          <p:nvPr/>
        </p:nvSpPr>
        <p:spPr>
          <a:xfrm rot="-4864709">
            <a:off x="6279561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0" name="Google Shape;4850;p173"/>
          <p:cNvSpPr/>
          <p:nvPr/>
        </p:nvSpPr>
        <p:spPr>
          <a:xfrm rot="-4864709">
            <a:off x="469807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1" name="Google Shape;4851;p173"/>
          <p:cNvSpPr/>
          <p:nvPr/>
        </p:nvSpPr>
        <p:spPr>
          <a:xfrm rot="-4864709">
            <a:off x="5215891" y="2824662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2" name="Google Shape;4852;p173"/>
          <p:cNvSpPr/>
          <p:nvPr/>
        </p:nvSpPr>
        <p:spPr>
          <a:xfrm rot="-4864709">
            <a:off x="5727810" y="2830563"/>
            <a:ext cx="1134143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3" name="Google Shape;4853;p173"/>
          <p:cNvSpPr/>
          <p:nvPr/>
        </p:nvSpPr>
        <p:spPr>
          <a:xfrm rot="-4864709">
            <a:off x="623235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54" name="Google Shape;4854;p173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55" name="Google Shape;4855;p173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56" name="Google Shape;4856;p173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57" name="Google Shape;4857;p173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58" name="Google Shape;4858;p173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59" name="Google Shape;4859;p173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60" name="Google Shape;4860;p173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61" name="Google Shape;4861;p173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62" name="Google Shape;4862;p173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63" name="Google Shape;4863;p173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64" name="Google Shape;4864;p173"/>
          <p:cNvSpPr txBox="1"/>
          <p:nvPr/>
        </p:nvSpPr>
        <p:spPr>
          <a:xfrm>
            <a:off x="5046709" y="5684595"/>
            <a:ext cx="38100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8" l="-16125" r="-6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5" name="Google Shape;4865;p173"/>
          <p:cNvSpPr txBox="1"/>
          <p:nvPr/>
        </p:nvSpPr>
        <p:spPr>
          <a:xfrm>
            <a:off x="5566394" y="5684595"/>
            <a:ext cx="38696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6" name="Google Shape;4866;p173"/>
          <p:cNvSpPr txBox="1"/>
          <p:nvPr/>
        </p:nvSpPr>
        <p:spPr>
          <a:xfrm>
            <a:off x="6085260" y="5684595"/>
            <a:ext cx="386965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7" name="Google Shape;4867;p173"/>
          <p:cNvSpPr txBox="1"/>
          <p:nvPr/>
        </p:nvSpPr>
        <p:spPr>
          <a:xfrm>
            <a:off x="6580211" y="5684595"/>
            <a:ext cx="376000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5998" l="-14514" r="-48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8" name="Google Shape;4868;p173"/>
          <p:cNvSpPr txBox="1"/>
          <p:nvPr/>
        </p:nvSpPr>
        <p:spPr>
          <a:xfrm>
            <a:off x="7353957" y="1947048"/>
            <a:ext cx="1488879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Обратная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9" name="Google Shape;4869;p173"/>
          <p:cNvSpPr txBox="1"/>
          <p:nvPr/>
        </p:nvSpPr>
        <p:spPr>
          <a:xfrm>
            <a:off x="7351738" y="2572563"/>
            <a:ext cx="1493316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Прямая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0" name="Google Shape;4870;p173"/>
          <p:cNvSpPr txBox="1"/>
          <p:nvPr/>
        </p:nvSpPr>
        <p:spPr>
          <a:xfrm>
            <a:off x="7357883" y="1289078"/>
            <a:ext cx="961733" cy="2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1" name="Google Shape;4871;p173"/>
          <p:cNvSpPr txBox="1"/>
          <p:nvPr/>
        </p:nvSpPr>
        <p:spPr>
          <a:xfrm>
            <a:off x="5013680" y="906466"/>
            <a:ext cx="307905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19604" r="-78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2" name="Google Shape;4872;p173"/>
          <p:cNvSpPr txBox="1"/>
          <p:nvPr/>
        </p:nvSpPr>
        <p:spPr>
          <a:xfrm>
            <a:off x="5533366" y="906466"/>
            <a:ext cx="31386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3" name="Google Shape;4873;p173"/>
          <p:cNvSpPr txBox="1"/>
          <p:nvPr/>
        </p:nvSpPr>
        <p:spPr>
          <a:xfrm>
            <a:off x="6052232" y="906466"/>
            <a:ext cx="313868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4" name="Google Shape;4874;p173"/>
          <p:cNvSpPr txBox="1"/>
          <p:nvPr/>
        </p:nvSpPr>
        <p:spPr>
          <a:xfrm>
            <a:off x="6547182" y="906466"/>
            <a:ext cx="302903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5995" l="-19996" r="-79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5" name="Google Shape;4875;p173"/>
          <p:cNvSpPr/>
          <p:nvPr/>
        </p:nvSpPr>
        <p:spPr>
          <a:xfrm>
            <a:off x="5040750" y="3544395"/>
            <a:ext cx="202135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6" name="Google Shape;4876;p173"/>
          <p:cNvSpPr/>
          <p:nvPr/>
        </p:nvSpPr>
        <p:spPr>
          <a:xfrm>
            <a:off x="5560435" y="3544395"/>
            <a:ext cx="202135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7" name="Google Shape;4877;p173"/>
          <p:cNvSpPr/>
          <p:nvPr/>
        </p:nvSpPr>
        <p:spPr>
          <a:xfrm>
            <a:off x="6067928" y="3544395"/>
            <a:ext cx="202135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8" name="Google Shape;4878;p173"/>
          <p:cNvSpPr/>
          <p:nvPr/>
        </p:nvSpPr>
        <p:spPr>
          <a:xfrm>
            <a:off x="6574251" y="3544395"/>
            <a:ext cx="202136" cy="74698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9" name="Google Shape;4879;p173"/>
          <p:cNvSpPr/>
          <p:nvPr/>
        </p:nvSpPr>
        <p:spPr>
          <a:xfrm>
            <a:off x="5040750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0" name="Google Shape;4880;p173"/>
          <p:cNvSpPr/>
          <p:nvPr/>
        </p:nvSpPr>
        <p:spPr>
          <a:xfrm>
            <a:off x="5560435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1" name="Google Shape;4881;p173"/>
          <p:cNvSpPr/>
          <p:nvPr/>
        </p:nvSpPr>
        <p:spPr>
          <a:xfrm>
            <a:off x="6067928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2" name="Google Shape;4882;p173"/>
          <p:cNvSpPr/>
          <p:nvPr/>
        </p:nvSpPr>
        <p:spPr>
          <a:xfrm>
            <a:off x="6574251" y="4550528"/>
            <a:ext cx="202136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3" name="Google Shape;4883;p173"/>
          <p:cNvSpPr txBox="1"/>
          <p:nvPr/>
        </p:nvSpPr>
        <p:spPr>
          <a:xfrm>
            <a:off x="7353567" y="4770652"/>
            <a:ext cx="1714282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4" name="Google Shape;4884;p173"/>
          <p:cNvSpPr txBox="1"/>
          <p:nvPr/>
        </p:nvSpPr>
        <p:spPr>
          <a:xfrm>
            <a:off x="7358359" y="3646289"/>
            <a:ext cx="1931945" cy="5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Символьное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представление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5" name="Google Shape;4885;p173"/>
          <p:cNvSpPr/>
          <p:nvPr/>
        </p:nvSpPr>
        <p:spPr>
          <a:xfrm>
            <a:off x="49446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6" name="Google Shape;4886;p173"/>
          <p:cNvSpPr/>
          <p:nvPr/>
        </p:nvSpPr>
        <p:spPr>
          <a:xfrm>
            <a:off x="54653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7" name="Google Shape;4887;p173"/>
          <p:cNvSpPr/>
          <p:nvPr/>
        </p:nvSpPr>
        <p:spPr>
          <a:xfrm>
            <a:off x="59652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8" name="Google Shape;4888;p173"/>
          <p:cNvSpPr/>
          <p:nvPr/>
        </p:nvSpPr>
        <p:spPr>
          <a:xfrm>
            <a:off x="64859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2" name="Shape 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3" name="Google Shape;4893;p174"/>
          <p:cNvSpPr txBox="1"/>
          <p:nvPr/>
        </p:nvSpPr>
        <p:spPr>
          <a:xfrm>
            <a:off x="767297" y="1246720"/>
            <a:ext cx="3447169" cy="18289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Двунаправленная LSTM </a:t>
            </a: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(biLSTM)</a:t>
            </a: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читает вектора слов и выдает контекстно-зависимые представления 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4" name="Google Shape;4894;p17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CNN-biLSTM-CRF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95" name="Google Shape;4895;p174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96" name="Google Shape;4896;p174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7" name="Google Shape;4897;p174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8" name="Google Shape;4898;p174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9" name="Google Shape;4899;p174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0" name="Google Shape;4900;p174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1" name="Google Shape;4901;p174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2" name="Google Shape;4902;p174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3" name="Google Shape;4903;p174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4" name="Google Shape;4904;p174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5" name="Google Shape;4905;p174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6" name="Google Shape;4906;p174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7" name="Google Shape;4907;p174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8" name="Google Shape;4908;p174"/>
          <p:cNvSpPr/>
          <p:nvPr/>
        </p:nvSpPr>
        <p:spPr>
          <a:xfrm>
            <a:off x="5040750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9" name="Google Shape;4909;p174"/>
          <p:cNvSpPr/>
          <p:nvPr/>
        </p:nvSpPr>
        <p:spPr>
          <a:xfrm>
            <a:off x="5560435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0" name="Google Shape;4910;p174"/>
          <p:cNvSpPr/>
          <p:nvPr/>
        </p:nvSpPr>
        <p:spPr>
          <a:xfrm>
            <a:off x="6067928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1" name="Google Shape;4911;p174"/>
          <p:cNvSpPr/>
          <p:nvPr/>
        </p:nvSpPr>
        <p:spPr>
          <a:xfrm>
            <a:off x="6574251" y="3544395"/>
            <a:ext cx="202136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2" name="Google Shape;4912;p174"/>
          <p:cNvSpPr/>
          <p:nvPr/>
        </p:nvSpPr>
        <p:spPr>
          <a:xfrm>
            <a:off x="5040750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3" name="Google Shape;4913;p174"/>
          <p:cNvSpPr/>
          <p:nvPr/>
        </p:nvSpPr>
        <p:spPr>
          <a:xfrm>
            <a:off x="5560435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4" name="Google Shape;4914;p174"/>
          <p:cNvSpPr/>
          <p:nvPr/>
        </p:nvSpPr>
        <p:spPr>
          <a:xfrm>
            <a:off x="6067928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5" name="Google Shape;4915;p174"/>
          <p:cNvSpPr/>
          <p:nvPr/>
        </p:nvSpPr>
        <p:spPr>
          <a:xfrm>
            <a:off x="6574251" y="4550528"/>
            <a:ext cx="202136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16" name="Google Shape;4916;p174"/>
          <p:cNvCxnSpPr/>
          <p:nvPr/>
        </p:nvCxnSpPr>
        <p:spPr>
          <a:xfrm rot="10800000">
            <a:off x="5661503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17" name="Google Shape;4917;p174"/>
          <p:cNvCxnSpPr/>
          <p:nvPr/>
        </p:nvCxnSpPr>
        <p:spPr>
          <a:xfrm rot="10800000">
            <a:off x="5141817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18" name="Google Shape;4918;p174"/>
          <p:cNvCxnSpPr/>
          <p:nvPr/>
        </p:nvCxnSpPr>
        <p:spPr>
          <a:xfrm rot="10800000">
            <a:off x="6168996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19" name="Google Shape;4919;p174"/>
          <p:cNvCxnSpPr/>
          <p:nvPr/>
        </p:nvCxnSpPr>
        <p:spPr>
          <a:xfrm rot="10800000">
            <a:off x="6675320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20" name="Google Shape;4920;p174"/>
          <p:cNvCxnSpPr/>
          <p:nvPr/>
        </p:nvCxnSpPr>
        <p:spPr>
          <a:xfrm rot="10800000">
            <a:off x="6675320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21" name="Google Shape;4921;p174"/>
          <p:cNvCxnSpPr/>
          <p:nvPr/>
        </p:nvCxnSpPr>
        <p:spPr>
          <a:xfrm rot="10800000">
            <a:off x="6168996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22" name="Google Shape;4922;p174"/>
          <p:cNvCxnSpPr/>
          <p:nvPr/>
        </p:nvCxnSpPr>
        <p:spPr>
          <a:xfrm rot="10800000">
            <a:off x="5661503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23" name="Google Shape;4923;p174"/>
          <p:cNvCxnSpPr/>
          <p:nvPr/>
        </p:nvCxnSpPr>
        <p:spPr>
          <a:xfrm rot="10800000">
            <a:off x="5141817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24" name="Google Shape;4924;p174"/>
          <p:cNvSpPr/>
          <p:nvPr/>
        </p:nvSpPr>
        <p:spPr>
          <a:xfrm rot="-4864709">
            <a:off x="4733479" y="1998510"/>
            <a:ext cx="1134143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5" name="Google Shape;4925;p174"/>
          <p:cNvSpPr/>
          <p:nvPr/>
        </p:nvSpPr>
        <p:spPr>
          <a:xfrm rot="-4864709">
            <a:off x="5260151" y="1995560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6" name="Google Shape;4926;p174"/>
          <p:cNvSpPr/>
          <p:nvPr/>
        </p:nvSpPr>
        <p:spPr>
          <a:xfrm rot="-4864709">
            <a:off x="5775018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7" name="Google Shape;4927;p174"/>
          <p:cNvSpPr/>
          <p:nvPr/>
        </p:nvSpPr>
        <p:spPr>
          <a:xfrm rot="-4864709">
            <a:off x="6279561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8" name="Google Shape;4928;p174"/>
          <p:cNvSpPr/>
          <p:nvPr/>
        </p:nvSpPr>
        <p:spPr>
          <a:xfrm rot="-4864709">
            <a:off x="469807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9" name="Google Shape;4929;p174"/>
          <p:cNvSpPr/>
          <p:nvPr/>
        </p:nvSpPr>
        <p:spPr>
          <a:xfrm rot="-4864709">
            <a:off x="5215891" y="2824662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0" name="Google Shape;4930;p174"/>
          <p:cNvSpPr/>
          <p:nvPr/>
        </p:nvSpPr>
        <p:spPr>
          <a:xfrm rot="-4864709">
            <a:off x="5727810" y="2830563"/>
            <a:ext cx="1134143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1" name="Google Shape;4931;p174"/>
          <p:cNvSpPr/>
          <p:nvPr/>
        </p:nvSpPr>
        <p:spPr>
          <a:xfrm rot="-4864709">
            <a:off x="623235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32" name="Google Shape;4932;p174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33" name="Google Shape;4933;p174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34" name="Google Shape;4934;p174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35" name="Google Shape;4935;p174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36" name="Google Shape;4936;p174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37" name="Google Shape;4937;p174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38" name="Google Shape;4938;p174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39" name="Google Shape;4939;p174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40" name="Google Shape;4940;p174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41" name="Google Shape;4941;p174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42" name="Google Shape;4942;p174"/>
          <p:cNvSpPr txBox="1"/>
          <p:nvPr/>
        </p:nvSpPr>
        <p:spPr>
          <a:xfrm>
            <a:off x="5046709" y="5684595"/>
            <a:ext cx="38100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998" l="-16125" r="-6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3" name="Google Shape;4943;p174"/>
          <p:cNvSpPr txBox="1"/>
          <p:nvPr/>
        </p:nvSpPr>
        <p:spPr>
          <a:xfrm>
            <a:off x="5566394" y="5684595"/>
            <a:ext cx="386965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4" name="Google Shape;4944;p174"/>
          <p:cNvSpPr txBox="1"/>
          <p:nvPr/>
        </p:nvSpPr>
        <p:spPr>
          <a:xfrm>
            <a:off x="6085260" y="5684595"/>
            <a:ext cx="38696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5" name="Google Shape;4945;p174"/>
          <p:cNvSpPr txBox="1"/>
          <p:nvPr/>
        </p:nvSpPr>
        <p:spPr>
          <a:xfrm>
            <a:off x="6580211" y="5684595"/>
            <a:ext cx="37600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5998" l="-14514" r="-48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6" name="Google Shape;4946;p174"/>
          <p:cNvSpPr txBox="1"/>
          <p:nvPr/>
        </p:nvSpPr>
        <p:spPr>
          <a:xfrm>
            <a:off x="7353957" y="1947048"/>
            <a:ext cx="1488879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Обратная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7" name="Google Shape;4947;p174"/>
          <p:cNvSpPr txBox="1"/>
          <p:nvPr/>
        </p:nvSpPr>
        <p:spPr>
          <a:xfrm>
            <a:off x="7351738" y="2572563"/>
            <a:ext cx="1493316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Прямая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8" name="Google Shape;4948;p174"/>
          <p:cNvSpPr txBox="1"/>
          <p:nvPr/>
        </p:nvSpPr>
        <p:spPr>
          <a:xfrm>
            <a:off x="7353567" y="4770652"/>
            <a:ext cx="1714282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9" name="Google Shape;4949;p174"/>
          <p:cNvSpPr txBox="1"/>
          <p:nvPr/>
        </p:nvSpPr>
        <p:spPr>
          <a:xfrm>
            <a:off x="7357883" y="1289078"/>
            <a:ext cx="961733" cy="2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0" name="Google Shape;4950;p174"/>
          <p:cNvSpPr txBox="1"/>
          <p:nvPr/>
        </p:nvSpPr>
        <p:spPr>
          <a:xfrm>
            <a:off x="5013680" y="906466"/>
            <a:ext cx="307905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5995" l="-19604" r="-78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1" name="Google Shape;4951;p174"/>
          <p:cNvSpPr txBox="1"/>
          <p:nvPr/>
        </p:nvSpPr>
        <p:spPr>
          <a:xfrm>
            <a:off x="5533366" y="906466"/>
            <a:ext cx="313868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2" name="Google Shape;4952;p174"/>
          <p:cNvSpPr txBox="1"/>
          <p:nvPr/>
        </p:nvSpPr>
        <p:spPr>
          <a:xfrm>
            <a:off x="6052232" y="906466"/>
            <a:ext cx="31386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3" name="Google Shape;4953;p174"/>
          <p:cNvSpPr txBox="1"/>
          <p:nvPr/>
        </p:nvSpPr>
        <p:spPr>
          <a:xfrm>
            <a:off x="6547182" y="906466"/>
            <a:ext cx="30290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5995" l="-19996" r="-79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4" name="Google Shape;4954;p174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5" name="Google Shape;4955;p174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6" name="Google Shape;4956;p174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7" name="Google Shape;4957;p174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8" name="Google Shape;4958;p174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9" name="Google Shape;4959;p174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0" name="Google Shape;4960;p174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1" name="Google Shape;4961;p174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62" name="Google Shape;4962;p174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63" name="Google Shape;4963;p174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64" name="Google Shape;4964;p174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65" name="Google Shape;4965;p174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66" name="Google Shape;4966;p174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67" name="Google Shape;4967;p174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68" name="Google Shape;4968;p174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69" name="Google Shape;4969;p174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70" name="Google Shape;4970;p174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71" name="Google Shape;4971;p174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72" name="Google Shape;4972;p174"/>
          <p:cNvSpPr txBox="1"/>
          <p:nvPr/>
        </p:nvSpPr>
        <p:spPr>
          <a:xfrm>
            <a:off x="7358359" y="3646289"/>
            <a:ext cx="1959377" cy="5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Символьное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представление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3" name="Google Shape;4973;p174"/>
          <p:cNvSpPr/>
          <p:nvPr/>
        </p:nvSpPr>
        <p:spPr>
          <a:xfrm>
            <a:off x="49446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4" name="Google Shape;4974;p174"/>
          <p:cNvSpPr/>
          <p:nvPr/>
        </p:nvSpPr>
        <p:spPr>
          <a:xfrm>
            <a:off x="54653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5" name="Google Shape;4975;p174"/>
          <p:cNvSpPr/>
          <p:nvPr/>
        </p:nvSpPr>
        <p:spPr>
          <a:xfrm>
            <a:off x="59652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6" name="Google Shape;4976;p174"/>
          <p:cNvSpPr/>
          <p:nvPr/>
        </p:nvSpPr>
        <p:spPr>
          <a:xfrm>
            <a:off x="64859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0" name="Shape 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1" name="Google Shape;4981;p175"/>
          <p:cNvSpPr txBox="1"/>
          <p:nvPr/>
        </p:nvSpPr>
        <p:spPr>
          <a:xfrm>
            <a:off x="767297" y="1246720"/>
            <a:ext cx="3995816" cy="55772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271" r="-5342" t="-13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2" name="Google Shape;4982;p17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CNN-biLSTM-CRF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83" name="Google Shape;4983;p175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84" name="Google Shape;4984;p175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5" name="Google Shape;4985;p175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6" name="Google Shape;4986;p175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7" name="Google Shape;4987;p175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8" name="Google Shape;4988;p175"/>
          <p:cNvSpPr/>
          <p:nvPr/>
        </p:nvSpPr>
        <p:spPr>
          <a:xfrm>
            <a:off x="497086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9" name="Google Shape;4989;p175"/>
          <p:cNvSpPr/>
          <p:nvPr/>
        </p:nvSpPr>
        <p:spPr>
          <a:xfrm>
            <a:off x="5490547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0" name="Google Shape;4990;p175"/>
          <p:cNvSpPr/>
          <p:nvPr/>
        </p:nvSpPr>
        <p:spPr>
          <a:xfrm>
            <a:off x="5998040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1" name="Google Shape;4991;p175"/>
          <p:cNvSpPr/>
          <p:nvPr/>
        </p:nvSpPr>
        <p:spPr>
          <a:xfrm>
            <a:off x="6505532" y="2047691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2" name="Google Shape;4992;p175"/>
          <p:cNvSpPr/>
          <p:nvPr/>
        </p:nvSpPr>
        <p:spPr>
          <a:xfrm>
            <a:off x="4970862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3" name="Google Shape;4993;p175"/>
          <p:cNvSpPr/>
          <p:nvPr/>
        </p:nvSpPr>
        <p:spPr>
          <a:xfrm>
            <a:off x="5490547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4" name="Google Shape;4994;p175"/>
          <p:cNvSpPr/>
          <p:nvPr/>
        </p:nvSpPr>
        <p:spPr>
          <a:xfrm>
            <a:off x="5998040" y="2673205"/>
            <a:ext cx="341911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5" name="Google Shape;4995;p175"/>
          <p:cNvSpPr/>
          <p:nvPr/>
        </p:nvSpPr>
        <p:spPr>
          <a:xfrm>
            <a:off x="6504364" y="2673205"/>
            <a:ext cx="341910" cy="341911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6" name="Google Shape;4996;p175"/>
          <p:cNvSpPr/>
          <p:nvPr/>
        </p:nvSpPr>
        <p:spPr>
          <a:xfrm>
            <a:off x="5040750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7" name="Google Shape;4997;p175"/>
          <p:cNvSpPr/>
          <p:nvPr/>
        </p:nvSpPr>
        <p:spPr>
          <a:xfrm>
            <a:off x="5560435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8" name="Google Shape;4998;p175"/>
          <p:cNvSpPr/>
          <p:nvPr/>
        </p:nvSpPr>
        <p:spPr>
          <a:xfrm>
            <a:off x="6067928" y="3544395"/>
            <a:ext cx="202135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9" name="Google Shape;4999;p175"/>
          <p:cNvSpPr/>
          <p:nvPr/>
        </p:nvSpPr>
        <p:spPr>
          <a:xfrm>
            <a:off x="6574251" y="3544395"/>
            <a:ext cx="202136" cy="74698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0" name="Google Shape;5000;p175"/>
          <p:cNvSpPr/>
          <p:nvPr/>
        </p:nvSpPr>
        <p:spPr>
          <a:xfrm>
            <a:off x="5040750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1" name="Google Shape;5001;p175"/>
          <p:cNvSpPr/>
          <p:nvPr/>
        </p:nvSpPr>
        <p:spPr>
          <a:xfrm>
            <a:off x="5560435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2" name="Google Shape;5002;p175"/>
          <p:cNvSpPr/>
          <p:nvPr/>
        </p:nvSpPr>
        <p:spPr>
          <a:xfrm>
            <a:off x="6067928" y="4550528"/>
            <a:ext cx="202135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3" name="Google Shape;5003;p175"/>
          <p:cNvSpPr/>
          <p:nvPr/>
        </p:nvSpPr>
        <p:spPr>
          <a:xfrm>
            <a:off x="6574251" y="4550528"/>
            <a:ext cx="202136" cy="983444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004" name="Google Shape;5004;p175"/>
          <p:cNvCxnSpPr/>
          <p:nvPr/>
        </p:nvCxnSpPr>
        <p:spPr>
          <a:xfrm rot="10800000">
            <a:off x="5661503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05" name="Google Shape;5005;p175"/>
          <p:cNvCxnSpPr/>
          <p:nvPr/>
        </p:nvCxnSpPr>
        <p:spPr>
          <a:xfrm rot="10800000">
            <a:off x="5141817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06" name="Google Shape;5006;p175"/>
          <p:cNvCxnSpPr/>
          <p:nvPr/>
        </p:nvCxnSpPr>
        <p:spPr>
          <a:xfrm rot="10800000">
            <a:off x="6168996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07" name="Google Shape;5007;p175"/>
          <p:cNvCxnSpPr/>
          <p:nvPr/>
        </p:nvCxnSpPr>
        <p:spPr>
          <a:xfrm rot="10800000">
            <a:off x="6675320" y="3024824"/>
            <a:ext cx="1" cy="508360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08" name="Google Shape;5008;p175"/>
          <p:cNvCxnSpPr/>
          <p:nvPr/>
        </p:nvCxnSpPr>
        <p:spPr>
          <a:xfrm rot="10800000">
            <a:off x="6675320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09" name="Google Shape;5009;p175"/>
          <p:cNvCxnSpPr/>
          <p:nvPr/>
        </p:nvCxnSpPr>
        <p:spPr>
          <a:xfrm rot="10800000">
            <a:off x="6168996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10" name="Google Shape;5010;p175"/>
          <p:cNvCxnSpPr/>
          <p:nvPr/>
        </p:nvCxnSpPr>
        <p:spPr>
          <a:xfrm rot="10800000">
            <a:off x="5661503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11" name="Google Shape;5011;p175"/>
          <p:cNvCxnSpPr/>
          <p:nvPr/>
        </p:nvCxnSpPr>
        <p:spPr>
          <a:xfrm rot="10800000">
            <a:off x="5141817" y="1609012"/>
            <a:ext cx="1" cy="42897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012" name="Google Shape;5012;p175"/>
          <p:cNvSpPr/>
          <p:nvPr/>
        </p:nvSpPr>
        <p:spPr>
          <a:xfrm rot="-4864709">
            <a:off x="4733479" y="1998510"/>
            <a:ext cx="1134143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3" name="Google Shape;5013;p175"/>
          <p:cNvSpPr/>
          <p:nvPr/>
        </p:nvSpPr>
        <p:spPr>
          <a:xfrm rot="-4864709">
            <a:off x="5260151" y="1995560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4" name="Google Shape;5014;p175"/>
          <p:cNvSpPr/>
          <p:nvPr/>
        </p:nvSpPr>
        <p:spPr>
          <a:xfrm rot="-4864709">
            <a:off x="5775018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5" name="Google Shape;5015;p175"/>
          <p:cNvSpPr/>
          <p:nvPr/>
        </p:nvSpPr>
        <p:spPr>
          <a:xfrm rot="-4864709">
            <a:off x="6279561" y="1998510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6" name="Google Shape;5016;p175"/>
          <p:cNvSpPr/>
          <p:nvPr/>
        </p:nvSpPr>
        <p:spPr>
          <a:xfrm rot="-4864709">
            <a:off x="469807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7" name="Google Shape;5017;p175"/>
          <p:cNvSpPr/>
          <p:nvPr/>
        </p:nvSpPr>
        <p:spPr>
          <a:xfrm rot="-4864709">
            <a:off x="5215891" y="2824662"/>
            <a:ext cx="1134144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8" name="Google Shape;5018;p175"/>
          <p:cNvSpPr/>
          <p:nvPr/>
        </p:nvSpPr>
        <p:spPr>
          <a:xfrm rot="-4864709">
            <a:off x="5727810" y="2830563"/>
            <a:ext cx="1134143" cy="278377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9" name="Google Shape;5019;p175"/>
          <p:cNvSpPr/>
          <p:nvPr/>
        </p:nvSpPr>
        <p:spPr>
          <a:xfrm rot="-4864709">
            <a:off x="6232352" y="2827612"/>
            <a:ext cx="1134144" cy="278378"/>
          </a:xfrm>
          <a:custGeom>
            <a:rect b="b" l="l" r="r" t="t"/>
            <a:pathLst>
              <a:path extrusionOk="0" h="20202" w="21600">
                <a:moveTo>
                  <a:pt x="0" y="12920"/>
                </a:moveTo>
                <a:cubicBezTo>
                  <a:pt x="3498" y="19356"/>
                  <a:pt x="7425" y="21600"/>
                  <a:pt x="11264" y="19355"/>
                </a:cubicBezTo>
                <a:cubicBezTo>
                  <a:pt x="15148" y="17083"/>
                  <a:pt x="18755" y="10328"/>
                  <a:pt x="21600" y="0"/>
                </a:cubicBezTo>
              </a:path>
            </a:pathLst>
          </a:cu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020" name="Google Shape;5020;p175"/>
          <p:cNvCxnSpPr/>
          <p:nvPr/>
        </p:nvCxnSpPr>
        <p:spPr>
          <a:xfrm>
            <a:off x="4503052" y="2847735"/>
            <a:ext cx="455348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21" name="Google Shape;5021;p175"/>
          <p:cNvCxnSpPr/>
          <p:nvPr/>
        </p:nvCxnSpPr>
        <p:spPr>
          <a:xfrm>
            <a:off x="5321360" y="2844069"/>
            <a:ext cx="160294" cy="108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22" name="Google Shape;5022;p175"/>
          <p:cNvCxnSpPr/>
          <p:nvPr/>
        </p:nvCxnSpPr>
        <p:spPr>
          <a:xfrm>
            <a:off x="583834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23" name="Google Shape;5023;p175"/>
          <p:cNvCxnSpPr/>
          <p:nvPr/>
        </p:nvCxnSpPr>
        <p:spPr>
          <a:xfrm>
            <a:off x="6348902" y="2844100"/>
            <a:ext cx="160294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24" name="Google Shape;5024;p175"/>
          <p:cNvCxnSpPr/>
          <p:nvPr/>
        </p:nvCxnSpPr>
        <p:spPr>
          <a:xfrm>
            <a:off x="6856340" y="2844100"/>
            <a:ext cx="419942" cy="107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25" name="Google Shape;5025;p175"/>
          <p:cNvCxnSpPr/>
          <p:nvPr/>
        </p:nvCxnSpPr>
        <p:spPr>
          <a:xfrm flipH="1">
            <a:off x="6851847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26" name="Google Shape;5026;p175"/>
          <p:cNvCxnSpPr/>
          <p:nvPr/>
        </p:nvCxnSpPr>
        <p:spPr>
          <a:xfrm flipH="1">
            <a:off x="6345389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27" name="Google Shape;5027;p175"/>
          <p:cNvCxnSpPr/>
          <p:nvPr/>
        </p:nvCxnSpPr>
        <p:spPr>
          <a:xfrm flipH="1">
            <a:off x="5837821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28" name="Google Shape;5028;p175"/>
          <p:cNvCxnSpPr/>
          <p:nvPr/>
        </p:nvCxnSpPr>
        <p:spPr>
          <a:xfrm flipH="1">
            <a:off x="5325386" y="2218645"/>
            <a:ext cx="152238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29" name="Google Shape;5029;p175"/>
          <p:cNvCxnSpPr/>
          <p:nvPr/>
        </p:nvCxnSpPr>
        <p:spPr>
          <a:xfrm flipH="1">
            <a:off x="4537969" y="2218645"/>
            <a:ext cx="423687" cy="1"/>
          </a:xfrm>
          <a:prstGeom prst="straightConnector1">
            <a:avLst/>
          </a:prstGeom>
          <a:noFill/>
          <a:ln cap="flat" cmpd="sng" w="1587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030" name="Google Shape;5030;p175"/>
          <p:cNvSpPr txBox="1"/>
          <p:nvPr/>
        </p:nvSpPr>
        <p:spPr>
          <a:xfrm>
            <a:off x="5046709" y="5684595"/>
            <a:ext cx="38100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8" l="-16125" r="-644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1" name="Google Shape;5031;p175"/>
          <p:cNvSpPr txBox="1"/>
          <p:nvPr/>
        </p:nvSpPr>
        <p:spPr>
          <a:xfrm>
            <a:off x="5566394" y="5684595"/>
            <a:ext cx="386965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2" name="Google Shape;5032;p175"/>
          <p:cNvSpPr txBox="1"/>
          <p:nvPr/>
        </p:nvSpPr>
        <p:spPr>
          <a:xfrm>
            <a:off x="6085260" y="5684595"/>
            <a:ext cx="386965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5998" l="-14060" r="-62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3" name="Google Shape;5033;p175"/>
          <p:cNvSpPr txBox="1"/>
          <p:nvPr/>
        </p:nvSpPr>
        <p:spPr>
          <a:xfrm>
            <a:off x="6580211" y="5684595"/>
            <a:ext cx="376000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5998" l="-14514" r="-48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4" name="Google Shape;5034;p175"/>
          <p:cNvSpPr txBox="1"/>
          <p:nvPr/>
        </p:nvSpPr>
        <p:spPr>
          <a:xfrm>
            <a:off x="7353957" y="1947048"/>
            <a:ext cx="1488879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Обратная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5" name="Google Shape;5035;p175"/>
          <p:cNvSpPr txBox="1"/>
          <p:nvPr/>
        </p:nvSpPr>
        <p:spPr>
          <a:xfrm>
            <a:off x="7351738" y="2572563"/>
            <a:ext cx="1493316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Прямая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6" name="Google Shape;5036;p175"/>
          <p:cNvSpPr txBox="1"/>
          <p:nvPr/>
        </p:nvSpPr>
        <p:spPr>
          <a:xfrm>
            <a:off x="7358359" y="3646289"/>
            <a:ext cx="1959377" cy="593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Символьное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представление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7" name="Google Shape;5037;p175"/>
          <p:cNvSpPr txBox="1"/>
          <p:nvPr/>
        </p:nvSpPr>
        <p:spPr>
          <a:xfrm>
            <a:off x="7353567" y="4770652"/>
            <a:ext cx="1714282" cy="5431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слов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8" name="Google Shape;5038;p175"/>
          <p:cNvSpPr txBox="1"/>
          <p:nvPr/>
        </p:nvSpPr>
        <p:spPr>
          <a:xfrm>
            <a:off x="7357883" y="1289078"/>
            <a:ext cx="961733" cy="2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CRF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9" name="Google Shape;5039;p175"/>
          <p:cNvSpPr txBox="1"/>
          <p:nvPr/>
        </p:nvSpPr>
        <p:spPr>
          <a:xfrm>
            <a:off x="5013680" y="906466"/>
            <a:ext cx="307905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19604" r="-78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0" name="Google Shape;5040;p175"/>
          <p:cNvSpPr txBox="1"/>
          <p:nvPr/>
        </p:nvSpPr>
        <p:spPr>
          <a:xfrm>
            <a:off x="5533366" y="906466"/>
            <a:ext cx="31386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1" name="Google Shape;5041;p175"/>
          <p:cNvSpPr txBox="1"/>
          <p:nvPr/>
        </p:nvSpPr>
        <p:spPr>
          <a:xfrm>
            <a:off x="6052232" y="906466"/>
            <a:ext cx="313868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5995" l="-19604" r="-97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2" name="Google Shape;5042;p175"/>
          <p:cNvSpPr txBox="1"/>
          <p:nvPr/>
        </p:nvSpPr>
        <p:spPr>
          <a:xfrm>
            <a:off x="6547182" y="906466"/>
            <a:ext cx="302903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5995" l="-19996" r="-79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3" name="Google Shape;5043;p175"/>
          <p:cNvCxnSpPr/>
          <p:nvPr/>
        </p:nvCxnSpPr>
        <p:spPr>
          <a:xfrm>
            <a:off x="4549081" y="1430852"/>
            <a:ext cx="2738812" cy="1"/>
          </a:xfrm>
          <a:prstGeom prst="straightConnector1">
            <a:avLst/>
          </a:prstGeom>
          <a:noFill/>
          <a:ln cap="flat" cmpd="sng" w="15875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44" name="Google Shape;5044;p175"/>
          <p:cNvSpPr/>
          <p:nvPr/>
        </p:nvSpPr>
        <p:spPr>
          <a:xfrm>
            <a:off x="4970862" y="1259897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5" name="Google Shape;5045;p175"/>
          <p:cNvSpPr/>
          <p:nvPr/>
        </p:nvSpPr>
        <p:spPr>
          <a:xfrm>
            <a:off x="5490547" y="1259897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6" name="Google Shape;5046;p175"/>
          <p:cNvSpPr/>
          <p:nvPr/>
        </p:nvSpPr>
        <p:spPr>
          <a:xfrm>
            <a:off x="5998040" y="1259897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7" name="Google Shape;5047;p175"/>
          <p:cNvSpPr/>
          <p:nvPr/>
        </p:nvSpPr>
        <p:spPr>
          <a:xfrm>
            <a:off x="6505532" y="1259897"/>
            <a:ext cx="341911" cy="341911"/>
          </a:xfrm>
          <a:prstGeom prst="ellipse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8" name="Google Shape;5048;p175"/>
          <p:cNvSpPr/>
          <p:nvPr/>
        </p:nvSpPr>
        <p:spPr>
          <a:xfrm>
            <a:off x="49446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9" name="Google Shape;5049;p175"/>
          <p:cNvSpPr/>
          <p:nvPr/>
        </p:nvSpPr>
        <p:spPr>
          <a:xfrm>
            <a:off x="5465344" y="3446462"/>
            <a:ext cx="381941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0" name="Google Shape;5050;p175"/>
          <p:cNvSpPr/>
          <p:nvPr/>
        </p:nvSpPr>
        <p:spPr>
          <a:xfrm>
            <a:off x="59652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1" name="Google Shape;5051;p175"/>
          <p:cNvSpPr/>
          <p:nvPr/>
        </p:nvSpPr>
        <p:spPr>
          <a:xfrm>
            <a:off x="6485998" y="3446462"/>
            <a:ext cx="381942" cy="2175899"/>
          </a:xfrm>
          <a:prstGeom prst="rect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5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176"/>
          <p:cNvSpPr txBox="1"/>
          <p:nvPr/>
        </p:nvSpPr>
        <p:spPr>
          <a:xfrm>
            <a:off x="845967" y="886745"/>
            <a:ext cx="8122239" cy="7910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9044" l="-2029" r="-1557" t="-793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7" name="Google Shape;5057;p17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Меры качества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1" name="Shape 5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Google Shape;5062;p177"/>
          <p:cNvSpPr txBox="1"/>
          <p:nvPr/>
        </p:nvSpPr>
        <p:spPr>
          <a:xfrm>
            <a:off x="845967" y="886745"/>
            <a:ext cx="8122239" cy="13371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258" l="-2029" r="-1557" t="-47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3" name="Google Shape;5063;p17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Меры качества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p178"/>
          <p:cNvSpPr txBox="1"/>
          <p:nvPr/>
        </p:nvSpPr>
        <p:spPr>
          <a:xfrm>
            <a:off x="845967" y="886745"/>
            <a:ext cx="8122239" cy="22515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176" l="-2028" r="-2028" t="-280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9" name="Google Shape;5069;p17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Меры качества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3" name="Shape 5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4" name="Google Shape;5074;p179"/>
          <p:cNvSpPr txBox="1"/>
          <p:nvPr/>
        </p:nvSpPr>
        <p:spPr>
          <a:xfrm>
            <a:off x="845967" y="886745"/>
            <a:ext cx="8122239" cy="23623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Упоминание побочных действий  лекарственных препаратов из пользовательских текстов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Анатомические термины из истории болезней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Юридические термины из исков и договоров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Опыт и навыки из резюме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5" name="Google Shape;5075;p17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Приложения: извлекаем…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6" name="Google Shape;256;p18"/>
          <p:cNvGrpSpPr/>
          <p:nvPr/>
        </p:nvGrpSpPr>
        <p:grpSpPr>
          <a:xfrm>
            <a:off x="1177522" y="3696313"/>
            <a:ext cx="7459128" cy="1742586"/>
            <a:chOff x="-1" y="135306"/>
            <a:chExt cx="7459127" cy="1742585"/>
          </a:xfrm>
        </p:grpSpPr>
        <p:sp>
          <p:nvSpPr>
            <p:cNvPr id="257" name="Google Shape;257;p18"/>
            <p:cNvSpPr txBox="1"/>
            <p:nvPr/>
          </p:nvSpPr>
          <p:spPr>
            <a:xfrm>
              <a:off x="215900" y="139700"/>
              <a:ext cx="7027327" cy="136463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1832" l="-719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ext Equation  Equation Equation Equation  Equation Square" id="258" name="Google Shape;25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" y="135306"/>
              <a:ext cx="7459127" cy="17425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18"/>
          <p:cNvSpPr txBox="1"/>
          <p:nvPr/>
        </p:nvSpPr>
        <p:spPr>
          <a:xfrm>
            <a:off x="845967" y="886745"/>
            <a:ext cx="8122239" cy="22648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14" l="-3279" r="0" t="-78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9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0" name="Google Shape;5080;p180"/>
          <p:cNvSpPr txBox="1"/>
          <p:nvPr/>
        </p:nvSpPr>
        <p:spPr>
          <a:xfrm>
            <a:off x="1979712" y="2924944"/>
            <a:ext cx="6192688" cy="3520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Вложенные именованные сущности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5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6" name="Google Shape;5086;p181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Вложенные именованные сущности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7" name="Google Shape;5087;p181"/>
          <p:cNvSpPr txBox="1"/>
          <p:nvPr/>
        </p:nvSpPr>
        <p:spPr>
          <a:xfrm>
            <a:off x="550478" y="742205"/>
            <a:ext cx="8043044" cy="2110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36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На практике в сложных документах (юридических текстах, научных статьях, историях болезни) могут возникать вложенные сущности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C5B5C"/>
              </a:buClr>
              <a:buSzPts val="336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Существующие методы легко адаптировать к извлечению таких сущностей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5088" name="Google Shape;5088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3010366"/>
            <a:ext cx="4896873" cy="1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9" name="Google Shape;5089;p181"/>
          <p:cNvSpPr txBox="1"/>
          <p:nvPr/>
        </p:nvSpPr>
        <p:spPr>
          <a:xfrm>
            <a:off x="467999" y="5821555"/>
            <a:ext cx="7896305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1600"/>
              <a:buFont typeface="Arial"/>
              <a:buChar char="●"/>
            </a:pPr>
            <a:r>
              <a:rPr b="0" i="1" lang="ru-RU" sz="16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Shibuya, Takashi, and Eduard Hovy. "Nested Named Entity Recognition via Second-best Sequence Learning and Decoding." arXiv preprint arXiv:1909.02250 (2019).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4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Google Shape;5095;p182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Вложенные именованные сущности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6" name="Google Shape;5096;p182"/>
          <p:cNvSpPr txBox="1"/>
          <p:nvPr/>
        </p:nvSpPr>
        <p:spPr>
          <a:xfrm>
            <a:off x="550478" y="742205"/>
            <a:ext cx="8043044" cy="29028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16" r="0" t="-56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1" name="Shape 5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2" name="Google Shape;5102;p183"/>
          <p:cNvSpPr/>
          <p:nvPr/>
        </p:nvSpPr>
        <p:spPr>
          <a:xfrm>
            <a:off x="-4729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Вложенные именованные сущности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3" name="Google Shape;5103;p183"/>
          <p:cNvSpPr txBox="1"/>
          <p:nvPr/>
        </p:nvSpPr>
        <p:spPr>
          <a:xfrm>
            <a:off x="467999" y="5899612"/>
            <a:ext cx="7776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Arial"/>
              <a:buChar char="●"/>
            </a:pPr>
            <a:r>
              <a:rPr b="0" i="1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Ju, Meizhi, Makoto Miwa, and Sophia Ananiadou. "A neural layered model for nested named entity recognition." NAACL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4" name="Google Shape;5104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487" y="623804"/>
            <a:ext cx="8079371" cy="51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8" name="Shape 5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" name="Google Shape;5109;p201"/>
          <p:cNvSpPr txBox="1"/>
          <p:nvPr/>
        </p:nvSpPr>
        <p:spPr>
          <a:xfrm>
            <a:off x="845967" y="886745"/>
            <a:ext cx="8122239" cy="29084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Узнали, что такое языковая модель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Познакомились с двумя новыми задачами: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Морфологический анализ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Извлечение именованных сущностей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Обсудили, как использовать рекуррентные нейронные сети для моделирования последовательностей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0" name="Google Shape;5110;p20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Итоги недели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/>
          <p:nvPr/>
        </p:nvSpPr>
        <p:spPr>
          <a:xfrm>
            <a:off x="845967" y="886745"/>
            <a:ext cx="8122239" cy="430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8561" l="-3279" r="0" t="-6570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title"/>
          </p:nvPr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71437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r>
              <a:rPr b="1" lang="ru-RU" sz="3200">
                <a:solidFill>
                  <a:srgbClr val="0059A9"/>
                </a:solidFill>
              </a:rPr>
              <a:t>Языковые модели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/>
          <p:nvPr/>
        </p:nvSpPr>
        <p:spPr>
          <a:xfrm>
            <a:off x="845967" y="886745"/>
            <a:ext cx="8122239" cy="18818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683" l="-3436" r="0" t="-161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510880" y="919624"/>
            <a:ext cx="8122239" cy="817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30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/>
        </p:nvSpPr>
        <p:spPr>
          <a:xfrm>
            <a:off x="510880" y="919624"/>
            <a:ext cx="8122239" cy="817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30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вероятность предложения?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605632" y="2361394"/>
            <a:ext cx="7027328" cy="20026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98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В Национальном корпусе русского языка: В Национальном корпусе русского языка: Equation   Equation Square" id="285" name="Google Shape;28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731" y="2361394"/>
            <a:ext cx="7459128" cy="2360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0" name="Google Shape;290;p23"/>
          <p:cNvPicPr preferRelativeResize="0"/>
          <p:nvPr/>
        </p:nvPicPr>
        <p:blipFill rotWithShape="1">
          <a:blip r:embed="rId3">
            <a:alphaModFix/>
          </a:blip>
          <a:srcRect b="534" l="2688" r="2693" t="533"/>
          <a:stretch/>
        </p:blipFill>
        <p:spPr>
          <a:xfrm>
            <a:off x="758143" y="1394480"/>
            <a:ext cx="2523461" cy="3430074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5376" y="1530"/>
                  <a:pt x="13629" y="595"/>
                  <a:pt x="11798" y="207"/>
                </a:cubicBezTo>
                <a:cubicBezTo>
                  <a:pt x="11611" y="197"/>
                  <a:pt x="11493" y="177"/>
                  <a:pt x="11433" y="145"/>
                </a:cubicBezTo>
                <a:cubicBezTo>
                  <a:pt x="10905" y="55"/>
                  <a:pt x="10373" y="0"/>
                  <a:pt x="9839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228600" rotWithShape="0">
              <a:srgbClr val="000000">
                <a:alpha val="57254"/>
              </a:srgbClr>
            </a:outerShdw>
          </a:effectLst>
        </p:spPr>
      </p:pic>
      <p:sp>
        <p:nvSpPr>
          <p:cNvPr id="291" name="Google Shape;291;p23"/>
          <p:cNvSpPr txBox="1"/>
          <p:nvPr/>
        </p:nvSpPr>
        <p:spPr>
          <a:xfrm>
            <a:off x="3674383" y="2387801"/>
            <a:ext cx="4980920" cy="14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600"/>
              <a:buFont typeface="Open Sans"/>
              <a:buNone/>
            </a:pPr>
            <a:r>
              <a:rPr b="0" i="0" lang="ru-RU" sz="26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А. А. Марков</a:t>
            </a:r>
            <a:b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1856 – 1922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один из самых известных математиков российского происхождения</a:t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/>
        </p:nvSpPr>
        <p:spPr>
          <a:xfrm>
            <a:off x="845967" y="886745"/>
            <a:ext cx="8122239" cy="4305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8561" l="-3279" r="0" t="-6570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Марковская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/>
          <p:nvPr/>
        </p:nvSpPr>
        <p:spPr>
          <a:xfrm>
            <a:off x="845967" y="886745"/>
            <a:ext cx="8122239" cy="9766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481" l="-3279" r="0" t="-294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Марковская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/>
        </p:nvSpPr>
        <p:spPr>
          <a:xfrm>
            <a:off x="845967" y="886745"/>
            <a:ext cx="8122239" cy="18852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436" r="0" t="-161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Марковская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0" name="Google Shape;310;p26"/>
          <p:cNvGrpSpPr/>
          <p:nvPr/>
        </p:nvGrpSpPr>
        <p:grpSpPr>
          <a:xfrm>
            <a:off x="838905" y="2573730"/>
            <a:ext cx="8064707" cy="1076380"/>
            <a:chOff x="0" y="8193"/>
            <a:chExt cx="7459127" cy="981063"/>
          </a:xfrm>
        </p:grpSpPr>
        <p:sp>
          <p:nvSpPr>
            <p:cNvPr id="311" name="Google Shape;311;p26"/>
            <p:cNvSpPr txBox="1"/>
            <p:nvPr/>
          </p:nvSpPr>
          <p:spPr>
            <a:xfrm>
              <a:off x="215900" y="139699"/>
              <a:ext cx="7027327" cy="38112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4702" l="-665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ext Equation  " id="312" name="Google Shape;312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8193"/>
              <a:ext cx="7459127" cy="9810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/>
        </p:nvSpPr>
        <p:spPr>
          <a:xfrm>
            <a:off x="845967" y="886745"/>
            <a:ext cx="8122239" cy="33523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299" l="-3436" r="0" t="-90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27"/>
          <p:cNvGrpSpPr/>
          <p:nvPr/>
        </p:nvGrpSpPr>
        <p:grpSpPr>
          <a:xfrm>
            <a:off x="838905" y="4371976"/>
            <a:ext cx="8064707" cy="1397374"/>
            <a:chOff x="0" y="20211"/>
            <a:chExt cx="7459127" cy="1397373"/>
          </a:xfrm>
        </p:grpSpPr>
        <p:sp>
          <p:nvSpPr>
            <p:cNvPr id="319" name="Google Shape;319;p27"/>
            <p:cNvSpPr txBox="1"/>
            <p:nvPr/>
          </p:nvSpPr>
          <p:spPr>
            <a:xfrm>
              <a:off x="215900" y="139699"/>
              <a:ext cx="7027327" cy="87988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854" l="-665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ext Equation   Equation Square" id="320" name="Google Shape;320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20211"/>
              <a:ext cx="7459127" cy="1397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2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Марковская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2" name="Google Shape;322;p27"/>
          <p:cNvGrpSpPr/>
          <p:nvPr/>
        </p:nvGrpSpPr>
        <p:grpSpPr>
          <a:xfrm>
            <a:off x="838905" y="2573730"/>
            <a:ext cx="8064707" cy="1076380"/>
            <a:chOff x="0" y="8193"/>
            <a:chExt cx="7459127" cy="981063"/>
          </a:xfrm>
        </p:grpSpPr>
        <p:sp>
          <p:nvSpPr>
            <p:cNvPr id="323" name="Google Shape;323;p27"/>
            <p:cNvSpPr txBox="1"/>
            <p:nvPr/>
          </p:nvSpPr>
          <p:spPr>
            <a:xfrm>
              <a:off x="215900" y="139699"/>
              <a:ext cx="7027327" cy="38112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9115" l="-801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ext Equation  " id="324" name="Google Shape;324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8193"/>
              <a:ext cx="7459127" cy="9810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845967" y="886745"/>
            <a:ext cx="8122239" cy="12842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782" l="-3279" r="0" t="-166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Оценки максимального правдоподобия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/>
        </p:nvSpPr>
        <p:spPr>
          <a:xfrm>
            <a:off x="845967" y="886745"/>
            <a:ext cx="8122239" cy="20525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022" l="-3279" r="0" t="-104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Оценки максимального правдоподобия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/>
        </p:nvSpPr>
        <p:spPr>
          <a:xfrm>
            <a:off x="845967" y="886745"/>
            <a:ext cx="7738709" cy="134238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Мы познакомились с векторной моделью: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Документ – вектор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Слово – вектор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 предыдущих занятиях: 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0"/>
          <p:cNvGrpSpPr/>
          <p:nvPr/>
        </p:nvGrpSpPr>
        <p:grpSpPr>
          <a:xfrm>
            <a:off x="1202952" y="2367176"/>
            <a:ext cx="4176651" cy="2391806"/>
            <a:chOff x="2610" y="64759"/>
            <a:chExt cx="4176649" cy="2391804"/>
          </a:xfrm>
        </p:grpSpPr>
        <p:sp>
          <p:nvSpPr>
            <p:cNvPr id="342" name="Google Shape;342;p30"/>
            <p:cNvSpPr txBox="1"/>
            <p:nvPr/>
          </p:nvSpPr>
          <p:spPr>
            <a:xfrm>
              <a:off x="215899" y="139699"/>
              <a:ext cx="3845073" cy="192189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1313" l="-1318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ext Equation  Equation  Equation Square" id="343" name="Google Shape;34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10" y="64759"/>
              <a:ext cx="4176649" cy="23918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30"/>
          <p:cNvSpPr txBox="1"/>
          <p:nvPr/>
        </p:nvSpPr>
        <p:spPr>
          <a:xfrm>
            <a:off x="845967" y="886745"/>
            <a:ext cx="8122239" cy="11865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953" l="-3279" r="0" t="-244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Проблемы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/>
        </p:nvSpPr>
        <p:spPr>
          <a:xfrm>
            <a:off x="933781" y="3660808"/>
            <a:ext cx="8122239" cy="17564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436" r="0" t="-1078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845967" y="886745"/>
            <a:ext cx="8122239" cy="118612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53" l="-3279" r="0" t="-244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Проблемы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2" y="2797412"/>
            <a:ext cx="9143998" cy="872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Решение: сглаживание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32"/>
          <p:cNvCxnSpPr/>
          <p:nvPr/>
        </p:nvCxnSpPr>
        <p:spPr>
          <a:xfrm>
            <a:off x="2922600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9" name="Google Shape;359;p32"/>
          <p:cNvSpPr/>
          <p:nvPr/>
        </p:nvSpPr>
        <p:spPr>
          <a:xfrm>
            <a:off x="1778262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32"/>
          <p:cNvCxnSpPr/>
          <p:nvPr/>
        </p:nvCxnSpPr>
        <p:spPr>
          <a:xfrm flipH="1" rot="10800000">
            <a:off x="1189669" y="1551870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1" name="Google Shape;361;p32"/>
          <p:cNvCxnSpPr/>
          <p:nvPr/>
        </p:nvCxnSpPr>
        <p:spPr>
          <a:xfrm>
            <a:off x="1189669" y="2382172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2" name="Google Shape;362;p32"/>
          <p:cNvCxnSpPr/>
          <p:nvPr/>
        </p:nvCxnSpPr>
        <p:spPr>
          <a:xfrm flipH="1" rot="10800000">
            <a:off x="4632331" y="1874223"/>
            <a:ext cx="668522" cy="10575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3" name="Google Shape;363;p32"/>
          <p:cNvCxnSpPr/>
          <p:nvPr/>
        </p:nvCxnSpPr>
        <p:spPr>
          <a:xfrm>
            <a:off x="4639060" y="3580480"/>
            <a:ext cx="676989" cy="93764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4" name="Google Shape;364;p32"/>
          <p:cNvCxnSpPr/>
          <p:nvPr/>
        </p:nvCxnSpPr>
        <p:spPr>
          <a:xfrm>
            <a:off x="6439073" y="1884067"/>
            <a:ext cx="787131" cy="105000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" name="Google Shape;365;p32"/>
          <p:cNvCxnSpPr/>
          <p:nvPr/>
        </p:nvCxnSpPr>
        <p:spPr>
          <a:xfrm flipH="1" rot="10800000">
            <a:off x="4688009" y="1852460"/>
            <a:ext cx="2410702" cy="1202819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6" name="Google Shape;366;p32"/>
          <p:cNvSpPr txBox="1"/>
          <p:nvPr/>
        </p:nvSpPr>
        <p:spPr>
          <a:xfrm>
            <a:off x="3096681" y="1233186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4847300" y="1250607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3071958" y="2939234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750771" y="1794290"/>
            <a:ext cx="70479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807407" y="2668942"/>
            <a:ext cx="581472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6543195" y="1240722"/>
            <a:ext cx="555516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4214147" y="2275670"/>
            <a:ext cx="715705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3/8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4423449" y="3997615"/>
            <a:ext cx="554105" cy="249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5496191" y="2939234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5199876" y="2269159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6880380" y="2250270"/>
            <a:ext cx="568470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32"/>
          <p:cNvGrpSpPr/>
          <p:nvPr/>
        </p:nvGrpSpPr>
        <p:grpSpPr>
          <a:xfrm>
            <a:off x="387064" y="4364277"/>
            <a:ext cx="4063845" cy="2117247"/>
            <a:chOff x="0" y="0"/>
            <a:chExt cx="4063844" cy="2117246"/>
          </a:xfrm>
        </p:grpSpPr>
        <p:sp>
          <p:nvSpPr>
            <p:cNvPr id="378" name="Google Shape;378;p32"/>
            <p:cNvSpPr txBox="1"/>
            <p:nvPr/>
          </p:nvSpPr>
          <p:spPr>
            <a:xfrm>
              <a:off x="215900" y="139700"/>
              <a:ext cx="3632044" cy="15584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24200" lIns="24200" spcFirstLastPara="1" rIns="24200" wrap="square" tIns="24200">
              <a:spAutoFit/>
            </a:bodyPr>
            <a:lstStyle/>
            <a:p>
              <a:pPr indent="-114469" lvl="0" marL="359833" marR="0" rtl="0" algn="l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3864"/>
                <a:buFont typeface="Open Sans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5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50000"/>
                </a:lnSpc>
                <a:spcBef>
                  <a:spcPts val="140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Text " id="379" name="Google Shape;37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4063844" cy="2117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32"/>
          <p:cNvSpPr/>
          <p:nvPr/>
        </p:nvSpPr>
        <p:spPr>
          <a:xfrm>
            <a:off x="3544485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2"/>
          <p:cNvSpPr/>
          <p:nvPr/>
        </p:nvSpPr>
        <p:spPr>
          <a:xfrm>
            <a:off x="5355800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идет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7184861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2"/>
          <p:cNvSpPr/>
          <p:nvPr/>
        </p:nvSpPr>
        <p:spPr>
          <a:xfrm>
            <a:off x="7265255" y="2981635"/>
            <a:ext cx="1054845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3544485" y="2981635"/>
            <a:ext cx="1054845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нас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1778262" y="2981635"/>
            <a:ext cx="1054845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2"/>
          <p:cNvSpPr/>
          <p:nvPr/>
        </p:nvSpPr>
        <p:spPr>
          <a:xfrm>
            <a:off x="5354363" y="4554827"/>
            <a:ext cx="1315944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проблемы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32"/>
          <p:cNvCxnSpPr/>
          <p:nvPr/>
        </p:nvCxnSpPr>
        <p:spPr>
          <a:xfrm>
            <a:off x="4690856" y="1538502"/>
            <a:ext cx="53239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Google Shape;388;p32"/>
          <p:cNvCxnSpPr/>
          <p:nvPr/>
        </p:nvCxnSpPr>
        <p:spPr>
          <a:xfrm>
            <a:off x="6543196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9" name="Google Shape;389;p32"/>
          <p:cNvCxnSpPr/>
          <p:nvPr/>
        </p:nvCxnSpPr>
        <p:spPr>
          <a:xfrm>
            <a:off x="2922600" y="3245402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0" name="Google Shape;390;p32"/>
          <p:cNvCxnSpPr/>
          <p:nvPr/>
        </p:nvCxnSpPr>
        <p:spPr>
          <a:xfrm>
            <a:off x="4684434" y="3245402"/>
            <a:ext cx="2465220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1" name="Google Shape;391;p3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Генерация текстов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на улице идет дождь на улице идет дождь" id="396" name="Google Shape;3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064" y="4364277"/>
            <a:ext cx="4063845" cy="2117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33"/>
          <p:cNvCxnSpPr/>
          <p:nvPr/>
        </p:nvCxnSpPr>
        <p:spPr>
          <a:xfrm>
            <a:off x="2922600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8" name="Google Shape;398;p33"/>
          <p:cNvSpPr/>
          <p:nvPr/>
        </p:nvSpPr>
        <p:spPr>
          <a:xfrm>
            <a:off x="1778262" y="1250023"/>
            <a:ext cx="1054845" cy="52753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4567AD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33"/>
          <p:cNvCxnSpPr/>
          <p:nvPr/>
        </p:nvCxnSpPr>
        <p:spPr>
          <a:xfrm flipH="1" rot="10800000">
            <a:off x="1189669" y="1551870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0" name="Google Shape;400;p33"/>
          <p:cNvCxnSpPr/>
          <p:nvPr/>
        </p:nvCxnSpPr>
        <p:spPr>
          <a:xfrm>
            <a:off x="1189669" y="2382172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1" name="Google Shape;401;p33"/>
          <p:cNvCxnSpPr/>
          <p:nvPr/>
        </p:nvCxnSpPr>
        <p:spPr>
          <a:xfrm flipH="1" rot="10800000">
            <a:off x="4632331" y="1874223"/>
            <a:ext cx="668522" cy="10575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2" name="Google Shape;402;p33"/>
          <p:cNvCxnSpPr/>
          <p:nvPr/>
        </p:nvCxnSpPr>
        <p:spPr>
          <a:xfrm>
            <a:off x="4639060" y="3580480"/>
            <a:ext cx="676989" cy="93764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3" name="Google Shape;403;p33"/>
          <p:cNvCxnSpPr/>
          <p:nvPr/>
        </p:nvCxnSpPr>
        <p:spPr>
          <a:xfrm>
            <a:off x="6439073" y="1884067"/>
            <a:ext cx="787131" cy="105000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04" name="Google Shape;404;p33"/>
          <p:cNvCxnSpPr/>
          <p:nvPr/>
        </p:nvCxnSpPr>
        <p:spPr>
          <a:xfrm flipH="1" rot="10800000">
            <a:off x="4688009" y="1852460"/>
            <a:ext cx="2410702" cy="1202819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5" name="Google Shape;405;p33"/>
          <p:cNvSpPr txBox="1"/>
          <p:nvPr/>
        </p:nvSpPr>
        <p:spPr>
          <a:xfrm>
            <a:off x="602964" y="4503977"/>
            <a:ext cx="3632045" cy="15584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 улице идет дождь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14469" lvl="0" marL="359833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3544485" y="1250023"/>
            <a:ext cx="1054845" cy="52753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4567AD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5355800" y="1250023"/>
            <a:ext cx="1054845" cy="52753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4567AD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идет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7184861" y="1250023"/>
            <a:ext cx="1054845" cy="52753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4567AD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7265255" y="2981635"/>
            <a:ext cx="1054845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3544485" y="2981635"/>
            <a:ext cx="1054845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нас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1778262" y="2981635"/>
            <a:ext cx="1054845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p33"/>
          <p:cNvCxnSpPr/>
          <p:nvPr/>
        </p:nvCxnSpPr>
        <p:spPr>
          <a:xfrm>
            <a:off x="4690856" y="1538502"/>
            <a:ext cx="532393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3" name="Google Shape;413;p33"/>
          <p:cNvCxnSpPr/>
          <p:nvPr/>
        </p:nvCxnSpPr>
        <p:spPr>
          <a:xfrm>
            <a:off x="6543196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4" name="Google Shape;414;p33"/>
          <p:cNvCxnSpPr/>
          <p:nvPr/>
        </p:nvCxnSpPr>
        <p:spPr>
          <a:xfrm>
            <a:off x="2922600" y="3245402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15" name="Google Shape;415;p33"/>
          <p:cNvCxnSpPr/>
          <p:nvPr/>
        </p:nvCxnSpPr>
        <p:spPr>
          <a:xfrm>
            <a:off x="4684434" y="3245402"/>
            <a:ext cx="2465220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6" name="Google Shape;416;p3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Генерация текстов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33"/>
          <p:cNvSpPr txBox="1"/>
          <p:nvPr/>
        </p:nvSpPr>
        <p:spPr>
          <a:xfrm>
            <a:off x="3096681" y="1233186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3"/>
          <p:cNvSpPr txBox="1"/>
          <p:nvPr/>
        </p:nvSpPr>
        <p:spPr>
          <a:xfrm>
            <a:off x="4847300" y="1250607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3"/>
          <p:cNvSpPr txBox="1"/>
          <p:nvPr/>
        </p:nvSpPr>
        <p:spPr>
          <a:xfrm>
            <a:off x="3071958" y="2939234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750771" y="1794290"/>
            <a:ext cx="70479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807407" y="2668942"/>
            <a:ext cx="581472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3"/>
          <p:cNvSpPr txBox="1"/>
          <p:nvPr/>
        </p:nvSpPr>
        <p:spPr>
          <a:xfrm>
            <a:off x="6543195" y="1240722"/>
            <a:ext cx="555516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4214147" y="2275670"/>
            <a:ext cx="715705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3/8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3"/>
          <p:cNvSpPr txBox="1"/>
          <p:nvPr/>
        </p:nvSpPr>
        <p:spPr>
          <a:xfrm>
            <a:off x="4423449" y="3997615"/>
            <a:ext cx="554105" cy="249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5496191" y="2939234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5199876" y="2269159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6880380" y="2250270"/>
            <a:ext cx="568470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3"/>
          <p:cNvSpPr/>
          <p:nvPr/>
        </p:nvSpPr>
        <p:spPr>
          <a:xfrm>
            <a:off x="5354363" y="4554827"/>
            <a:ext cx="1315944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проблемы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на улице идет дождь… на улице идет дождьна улице идет концерт" id="433" name="Google Shape;43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064" y="4364277"/>
            <a:ext cx="4063845" cy="2117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34"/>
          <p:cNvCxnSpPr/>
          <p:nvPr/>
        </p:nvCxnSpPr>
        <p:spPr>
          <a:xfrm flipH="1" rot="10800000">
            <a:off x="4688009" y="1852460"/>
            <a:ext cx="2410702" cy="1202819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5" name="Google Shape;435;p34"/>
          <p:cNvCxnSpPr/>
          <p:nvPr/>
        </p:nvCxnSpPr>
        <p:spPr>
          <a:xfrm>
            <a:off x="1189669" y="2382172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6" name="Google Shape;436;p34"/>
          <p:cNvCxnSpPr/>
          <p:nvPr/>
        </p:nvCxnSpPr>
        <p:spPr>
          <a:xfrm flipH="1" rot="10800000">
            <a:off x="4632331" y="1874223"/>
            <a:ext cx="668522" cy="10575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7" name="Google Shape;437;p34"/>
          <p:cNvCxnSpPr/>
          <p:nvPr/>
        </p:nvCxnSpPr>
        <p:spPr>
          <a:xfrm>
            <a:off x="4639060" y="3580480"/>
            <a:ext cx="676989" cy="93764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38" name="Google Shape;438;p34"/>
          <p:cNvCxnSpPr/>
          <p:nvPr/>
        </p:nvCxnSpPr>
        <p:spPr>
          <a:xfrm>
            <a:off x="6439073" y="1884067"/>
            <a:ext cx="787131" cy="10500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39" name="Google Shape;439;p34"/>
          <p:cNvSpPr/>
          <p:nvPr/>
        </p:nvSpPr>
        <p:spPr>
          <a:xfrm>
            <a:off x="7184861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7265249" y="2981625"/>
            <a:ext cx="1270800" cy="527400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2459A4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3544485" y="2981635"/>
            <a:ext cx="1054845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нас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4"/>
          <p:cNvSpPr/>
          <p:nvPr/>
        </p:nvSpPr>
        <p:spPr>
          <a:xfrm>
            <a:off x="1778262" y="2981635"/>
            <a:ext cx="1054845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34"/>
          <p:cNvCxnSpPr/>
          <p:nvPr/>
        </p:nvCxnSpPr>
        <p:spPr>
          <a:xfrm>
            <a:off x="6543196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4" name="Google Shape;444;p34"/>
          <p:cNvCxnSpPr/>
          <p:nvPr/>
        </p:nvCxnSpPr>
        <p:spPr>
          <a:xfrm>
            <a:off x="2922600" y="3245402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45" name="Google Shape;445;p34"/>
          <p:cNvCxnSpPr/>
          <p:nvPr/>
        </p:nvCxnSpPr>
        <p:spPr>
          <a:xfrm>
            <a:off x="4684434" y="3245402"/>
            <a:ext cx="2465220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6" name="Google Shape;446;p34"/>
          <p:cNvSpPr txBox="1"/>
          <p:nvPr/>
        </p:nvSpPr>
        <p:spPr>
          <a:xfrm>
            <a:off x="602964" y="4503977"/>
            <a:ext cx="3632045" cy="15584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 улице идет 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 улице идет 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7" name="Google Shape;447;p34"/>
          <p:cNvCxnSpPr/>
          <p:nvPr/>
        </p:nvCxnSpPr>
        <p:spPr>
          <a:xfrm>
            <a:off x="2922600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8" name="Google Shape;448;p34"/>
          <p:cNvSpPr/>
          <p:nvPr/>
        </p:nvSpPr>
        <p:spPr>
          <a:xfrm>
            <a:off x="1778262" y="1250023"/>
            <a:ext cx="1054845" cy="52753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4567AD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34"/>
          <p:cNvCxnSpPr/>
          <p:nvPr/>
        </p:nvCxnSpPr>
        <p:spPr>
          <a:xfrm flipH="1" rot="10800000">
            <a:off x="1189669" y="1551870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50" name="Google Shape;450;p34"/>
          <p:cNvSpPr/>
          <p:nvPr/>
        </p:nvSpPr>
        <p:spPr>
          <a:xfrm>
            <a:off x="3544485" y="1250023"/>
            <a:ext cx="1054845" cy="52753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4567AD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4"/>
          <p:cNvSpPr/>
          <p:nvPr/>
        </p:nvSpPr>
        <p:spPr>
          <a:xfrm>
            <a:off x="5355800" y="1250023"/>
            <a:ext cx="1054845" cy="52753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4567AD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идет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2" name="Google Shape;452;p34"/>
          <p:cNvCxnSpPr/>
          <p:nvPr/>
        </p:nvCxnSpPr>
        <p:spPr>
          <a:xfrm>
            <a:off x="4690856" y="1538502"/>
            <a:ext cx="532393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53" name="Google Shape;453;p3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Генерация текстов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3096681" y="1233186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4847300" y="1250607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3071958" y="2939234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750771" y="1794290"/>
            <a:ext cx="70479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807407" y="2668942"/>
            <a:ext cx="581472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6543195" y="1240722"/>
            <a:ext cx="555516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4214147" y="2275670"/>
            <a:ext cx="715705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3/8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4"/>
          <p:cNvSpPr txBox="1"/>
          <p:nvPr/>
        </p:nvSpPr>
        <p:spPr>
          <a:xfrm>
            <a:off x="4423449" y="3997615"/>
            <a:ext cx="554105" cy="249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4"/>
          <p:cNvSpPr txBox="1"/>
          <p:nvPr/>
        </p:nvSpPr>
        <p:spPr>
          <a:xfrm>
            <a:off x="5496191" y="2939234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4"/>
          <p:cNvSpPr txBox="1"/>
          <p:nvPr/>
        </p:nvSpPr>
        <p:spPr>
          <a:xfrm>
            <a:off x="5199876" y="2269159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4"/>
          <p:cNvSpPr txBox="1"/>
          <p:nvPr/>
        </p:nvSpPr>
        <p:spPr>
          <a:xfrm>
            <a:off x="6880380" y="2250270"/>
            <a:ext cx="568470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2/3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4"/>
          <p:cNvSpPr/>
          <p:nvPr/>
        </p:nvSpPr>
        <p:spPr>
          <a:xfrm>
            <a:off x="5354363" y="4554827"/>
            <a:ext cx="1315944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проблемы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на улице идет дождь… на улице идет дождьна улице идет концерт у нас идет концерт  " id="470" name="Google Shape;4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064" y="4364277"/>
            <a:ext cx="4063845" cy="2117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35"/>
          <p:cNvCxnSpPr/>
          <p:nvPr/>
        </p:nvCxnSpPr>
        <p:spPr>
          <a:xfrm>
            <a:off x="2922600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2" name="Google Shape;472;p35"/>
          <p:cNvSpPr/>
          <p:nvPr/>
        </p:nvSpPr>
        <p:spPr>
          <a:xfrm>
            <a:off x="1778262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35"/>
          <p:cNvCxnSpPr/>
          <p:nvPr/>
        </p:nvCxnSpPr>
        <p:spPr>
          <a:xfrm flipH="1" rot="10800000">
            <a:off x="1189669" y="1551870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4" name="Google Shape;474;p35"/>
          <p:cNvCxnSpPr/>
          <p:nvPr/>
        </p:nvCxnSpPr>
        <p:spPr>
          <a:xfrm>
            <a:off x="1189669" y="2382172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5" name="Google Shape;475;p35"/>
          <p:cNvCxnSpPr/>
          <p:nvPr/>
        </p:nvCxnSpPr>
        <p:spPr>
          <a:xfrm flipH="1" rot="10800000">
            <a:off x="4632331" y="1874223"/>
            <a:ext cx="668522" cy="1057530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6" name="Google Shape;476;p35"/>
          <p:cNvCxnSpPr/>
          <p:nvPr/>
        </p:nvCxnSpPr>
        <p:spPr>
          <a:xfrm>
            <a:off x="4639060" y="3580480"/>
            <a:ext cx="676989" cy="93764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7" name="Google Shape;477;p35"/>
          <p:cNvCxnSpPr/>
          <p:nvPr/>
        </p:nvCxnSpPr>
        <p:spPr>
          <a:xfrm flipH="1" rot="10800000">
            <a:off x="4688009" y="1852460"/>
            <a:ext cx="2410702" cy="1202819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78" name="Google Shape;478;p35"/>
          <p:cNvSpPr/>
          <p:nvPr/>
        </p:nvSpPr>
        <p:spPr>
          <a:xfrm>
            <a:off x="3544485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5"/>
          <p:cNvSpPr/>
          <p:nvPr/>
        </p:nvSpPr>
        <p:spPr>
          <a:xfrm>
            <a:off x="5355800" y="1250023"/>
            <a:ext cx="1054845" cy="52753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2459A4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идет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7184861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7265250" y="2981625"/>
            <a:ext cx="1252500" cy="527400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2459A4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5"/>
          <p:cNvSpPr/>
          <p:nvPr/>
        </p:nvSpPr>
        <p:spPr>
          <a:xfrm>
            <a:off x="3544485" y="2981635"/>
            <a:ext cx="1054845" cy="52753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2459A4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1778262" y="2981635"/>
            <a:ext cx="1054845" cy="52753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2459A4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35"/>
          <p:cNvCxnSpPr/>
          <p:nvPr/>
        </p:nvCxnSpPr>
        <p:spPr>
          <a:xfrm>
            <a:off x="4690856" y="1538502"/>
            <a:ext cx="53239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5" name="Google Shape;485;p35"/>
          <p:cNvCxnSpPr/>
          <p:nvPr/>
        </p:nvCxnSpPr>
        <p:spPr>
          <a:xfrm>
            <a:off x="6543196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6" name="Google Shape;486;p35"/>
          <p:cNvCxnSpPr/>
          <p:nvPr/>
        </p:nvCxnSpPr>
        <p:spPr>
          <a:xfrm>
            <a:off x="2922600" y="3245402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7" name="Google Shape;487;p35"/>
          <p:cNvCxnSpPr/>
          <p:nvPr/>
        </p:nvCxnSpPr>
        <p:spPr>
          <a:xfrm>
            <a:off x="4684434" y="3245402"/>
            <a:ext cx="2465220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8" name="Google Shape;488;p35"/>
          <p:cNvSpPr txBox="1"/>
          <p:nvPr/>
        </p:nvSpPr>
        <p:spPr>
          <a:xfrm>
            <a:off x="602964" y="4503977"/>
            <a:ext cx="3632045" cy="15584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 улице идет 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 улице идет 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у нас идет концерт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35"/>
          <p:cNvCxnSpPr/>
          <p:nvPr/>
        </p:nvCxnSpPr>
        <p:spPr>
          <a:xfrm>
            <a:off x="6439073" y="1884067"/>
            <a:ext cx="787131" cy="10500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90" name="Google Shape;490;p3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Генерация текстов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35"/>
          <p:cNvSpPr txBox="1"/>
          <p:nvPr/>
        </p:nvSpPr>
        <p:spPr>
          <a:xfrm>
            <a:off x="3096681" y="1233186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4847300" y="1250607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3071958" y="2939234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750771" y="1794290"/>
            <a:ext cx="70479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5"/>
          <p:cNvSpPr txBox="1"/>
          <p:nvPr/>
        </p:nvSpPr>
        <p:spPr>
          <a:xfrm>
            <a:off x="807407" y="2668942"/>
            <a:ext cx="581472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5"/>
          <p:cNvSpPr txBox="1"/>
          <p:nvPr/>
        </p:nvSpPr>
        <p:spPr>
          <a:xfrm>
            <a:off x="6543195" y="1240722"/>
            <a:ext cx="555516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4214147" y="2275670"/>
            <a:ext cx="715705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3/8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5"/>
          <p:cNvSpPr txBox="1"/>
          <p:nvPr/>
        </p:nvSpPr>
        <p:spPr>
          <a:xfrm>
            <a:off x="4423449" y="3997615"/>
            <a:ext cx="554105" cy="249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5"/>
          <p:cNvSpPr txBox="1"/>
          <p:nvPr/>
        </p:nvSpPr>
        <p:spPr>
          <a:xfrm>
            <a:off x="5496191" y="2939234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5"/>
          <p:cNvSpPr txBox="1"/>
          <p:nvPr/>
        </p:nvSpPr>
        <p:spPr>
          <a:xfrm>
            <a:off x="5199876" y="2269159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5"/>
          <p:cNvSpPr txBox="1"/>
          <p:nvPr/>
        </p:nvSpPr>
        <p:spPr>
          <a:xfrm>
            <a:off x="6880380" y="2250270"/>
            <a:ext cx="568470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2/3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5"/>
          <p:cNvSpPr/>
          <p:nvPr/>
        </p:nvSpPr>
        <p:spPr>
          <a:xfrm>
            <a:off x="5354363" y="4554827"/>
            <a:ext cx="1315944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проблемы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на улице идет дождь… на улице идет дождьна улице идет концерт у нас идет концерт   у нас проблемы" id="507" name="Google Shape;5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064" y="4364277"/>
            <a:ext cx="4063845" cy="2117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36"/>
          <p:cNvCxnSpPr/>
          <p:nvPr/>
        </p:nvCxnSpPr>
        <p:spPr>
          <a:xfrm>
            <a:off x="2922600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09" name="Google Shape;509;p36"/>
          <p:cNvSpPr/>
          <p:nvPr/>
        </p:nvSpPr>
        <p:spPr>
          <a:xfrm>
            <a:off x="1778262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36"/>
          <p:cNvCxnSpPr/>
          <p:nvPr/>
        </p:nvCxnSpPr>
        <p:spPr>
          <a:xfrm flipH="1" rot="10800000">
            <a:off x="1189669" y="1551870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11" name="Google Shape;511;p36"/>
          <p:cNvCxnSpPr/>
          <p:nvPr/>
        </p:nvCxnSpPr>
        <p:spPr>
          <a:xfrm flipH="1" rot="10800000">
            <a:off x="4632331" y="1874223"/>
            <a:ext cx="668522" cy="10575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12" name="Google Shape;512;p36"/>
          <p:cNvCxnSpPr/>
          <p:nvPr/>
        </p:nvCxnSpPr>
        <p:spPr>
          <a:xfrm>
            <a:off x="4639060" y="3580480"/>
            <a:ext cx="676989" cy="937640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13" name="Google Shape;513;p36"/>
          <p:cNvCxnSpPr/>
          <p:nvPr/>
        </p:nvCxnSpPr>
        <p:spPr>
          <a:xfrm>
            <a:off x="6439073" y="1884067"/>
            <a:ext cx="787131" cy="105000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14" name="Google Shape;514;p36"/>
          <p:cNvCxnSpPr/>
          <p:nvPr/>
        </p:nvCxnSpPr>
        <p:spPr>
          <a:xfrm flipH="1" rot="10800000">
            <a:off x="4688009" y="1852460"/>
            <a:ext cx="2410702" cy="1202819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15" name="Google Shape;515;p36"/>
          <p:cNvSpPr/>
          <p:nvPr/>
        </p:nvSpPr>
        <p:spPr>
          <a:xfrm>
            <a:off x="3544485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улице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6"/>
          <p:cNvSpPr/>
          <p:nvPr/>
        </p:nvSpPr>
        <p:spPr>
          <a:xfrm>
            <a:off x="5355800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идет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6"/>
          <p:cNvSpPr/>
          <p:nvPr/>
        </p:nvSpPr>
        <p:spPr>
          <a:xfrm>
            <a:off x="7184861" y="1250023"/>
            <a:ext cx="1054845" cy="52753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6"/>
          <p:cNvSpPr/>
          <p:nvPr/>
        </p:nvSpPr>
        <p:spPr>
          <a:xfrm>
            <a:off x="7265255" y="2981635"/>
            <a:ext cx="1054845" cy="52753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CBCBCB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6"/>
          <p:cNvSpPr/>
          <p:nvPr/>
        </p:nvSpPr>
        <p:spPr>
          <a:xfrm>
            <a:off x="5354364" y="4554827"/>
            <a:ext cx="1315944" cy="52753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2459A4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проблемы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36"/>
          <p:cNvCxnSpPr/>
          <p:nvPr/>
        </p:nvCxnSpPr>
        <p:spPr>
          <a:xfrm>
            <a:off x="4690856" y="1538502"/>
            <a:ext cx="532393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21" name="Google Shape;521;p36"/>
          <p:cNvCxnSpPr/>
          <p:nvPr/>
        </p:nvCxnSpPr>
        <p:spPr>
          <a:xfrm>
            <a:off x="6543196" y="1544255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22" name="Google Shape;522;p36"/>
          <p:cNvCxnSpPr/>
          <p:nvPr/>
        </p:nvCxnSpPr>
        <p:spPr>
          <a:xfrm>
            <a:off x="4684434" y="3245402"/>
            <a:ext cx="2465220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3" name="Google Shape;523;p36"/>
          <p:cNvSpPr txBox="1"/>
          <p:nvPr/>
        </p:nvSpPr>
        <p:spPr>
          <a:xfrm>
            <a:off x="602964" y="4503977"/>
            <a:ext cx="3632045" cy="15584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 улице идет 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 улице идет 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у нас идет концерт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у нас проблемы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Google Shape;524;p36"/>
          <p:cNvCxnSpPr/>
          <p:nvPr/>
        </p:nvCxnSpPr>
        <p:spPr>
          <a:xfrm>
            <a:off x="1189669" y="2382172"/>
            <a:ext cx="497067" cy="84214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5" name="Google Shape;525;p36"/>
          <p:cNvSpPr/>
          <p:nvPr/>
        </p:nvSpPr>
        <p:spPr>
          <a:xfrm>
            <a:off x="3544485" y="2981635"/>
            <a:ext cx="1054845" cy="52753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2459A4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6"/>
          <p:cNvSpPr/>
          <p:nvPr/>
        </p:nvSpPr>
        <p:spPr>
          <a:xfrm>
            <a:off x="1778262" y="2981635"/>
            <a:ext cx="1054845" cy="52753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>
              <a:srgbClr val="2459A4">
                <a:alpha val="2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36"/>
          <p:cNvCxnSpPr/>
          <p:nvPr/>
        </p:nvCxnSpPr>
        <p:spPr>
          <a:xfrm>
            <a:off x="2922600" y="3245402"/>
            <a:ext cx="532392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28" name="Google Shape;528;p3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Генерация текстов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36"/>
          <p:cNvSpPr txBox="1"/>
          <p:nvPr/>
        </p:nvSpPr>
        <p:spPr>
          <a:xfrm>
            <a:off x="3096681" y="1233186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6"/>
          <p:cNvSpPr txBox="1"/>
          <p:nvPr/>
        </p:nvSpPr>
        <p:spPr>
          <a:xfrm>
            <a:off x="4847300" y="1250607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6"/>
          <p:cNvSpPr txBox="1"/>
          <p:nvPr/>
        </p:nvSpPr>
        <p:spPr>
          <a:xfrm>
            <a:off x="3071958" y="2939234"/>
            <a:ext cx="13913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6"/>
          <p:cNvSpPr txBox="1"/>
          <p:nvPr/>
        </p:nvSpPr>
        <p:spPr>
          <a:xfrm>
            <a:off x="750771" y="1794290"/>
            <a:ext cx="704798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6"/>
          <p:cNvSpPr txBox="1"/>
          <p:nvPr/>
        </p:nvSpPr>
        <p:spPr>
          <a:xfrm>
            <a:off x="807407" y="2668942"/>
            <a:ext cx="581472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6"/>
          <p:cNvSpPr txBox="1"/>
          <p:nvPr/>
        </p:nvSpPr>
        <p:spPr>
          <a:xfrm>
            <a:off x="6543195" y="1240722"/>
            <a:ext cx="555516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6"/>
          <p:cNvSpPr txBox="1"/>
          <p:nvPr/>
        </p:nvSpPr>
        <p:spPr>
          <a:xfrm>
            <a:off x="4214147" y="2275670"/>
            <a:ext cx="715705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3/8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6"/>
          <p:cNvSpPr txBox="1"/>
          <p:nvPr/>
        </p:nvSpPr>
        <p:spPr>
          <a:xfrm>
            <a:off x="4423449" y="3997615"/>
            <a:ext cx="554105" cy="249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1/8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6"/>
          <p:cNvSpPr txBox="1"/>
          <p:nvPr/>
        </p:nvSpPr>
        <p:spPr>
          <a:xfrm>
            <a:off x="5496191" y="2939234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6"/>
          <p:cNvSpPr txBox="1"/>
          <p:nvPr/>
        </p:nvSpPr>
        <p:spPr>
          <a:xfrm>
            <a:off x="5199876" y="2269159"/>
            <a:ext cx="590283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2/8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6880380" y="2250270"/>
            <a:ext cx="568470" cy="249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2/3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7"/>
          <p:cNvSpPr txBox="1"/>
          <p:nvPr/>
        </p:nvSpPr>
        <p:spPr>
          <a:xfrm>
            <a:off x="845967" y="886745"/>
            <a:ext cx="8122239" cy="4182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Генерируют несогласованный и неосмысленный текст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3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Проблемы счетных языковых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 txBox="1"/>
          <p:nvPr/>
        </p:nvSpPr>
        <p:spPr>
          <a:xfrm>
            <a:off x="845967" y="886745"/>
            <a:ext cx="8122239" cy="13364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Генерируют несогласованный и неосмысленный текст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b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38"/>
          <p:cNvSpPr txBox="1"/>
          <p:nvPr/>
        </p:nvSpPr>
        <p:spPr>
          <a:xfrm>
            <a:off x="1390364" y="1929877"/>
            <a:ext cx="6536700" cy="6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 улице заметили странную рыбу по горячим следам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Проблемы счетных языковых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/>
        </p:nvSpPr>
        <p:spPr>
          <a:xfrm>
            <a:off x="845967" y="962945"/>
            <a:ext cx="8122200" cy="305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781" l="-3451" r="0" t="-1017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1" y="-79468"/>
            <a:ext cx="91440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Проблемы счетных языковых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39"/>
          <p:cNvSpPr txBox="1"/>
          <p:nvPr/>
        </p:nvSpPr>
        <p:spPr>
          <a:xfrm>
            <a:off x="1390364" y="1929877"/>
            <a:ext cx="6536700" cy="6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 улице заметили странную рыбу по горячим следам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/>
          <p:nvPr/>
        </p:nvSpPr>
        <p:spPr>
          <a:xfrm>
            <a:off x="845967" y="886745"/>
            <a:ext cx="7738709" cy="220400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Мы познакомились с векторной моделью: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Документ – вектор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Слово – вектор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Векторная модель документа и слова </a:t>
            </a: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не учитывает порядок слов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 предыдущих занятиях: 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0"/>
          <p:cNvSpPr txBox="1"/>
          <p:nvPr/>
        </p:nvSpPr>
        <p:spPr>
          <a:xfrm>
            <a:off x="845967" y="886745"/>
            <a:ext cx="8122239" cy="14479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Внешняя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оценка качества: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Используем языковую модель в последующей задаче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Оцениванием качество этой задачи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Качество языковых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 txBox="1"/>
          <p:nvPr/>
        </p:nvSpPr>
        <p:spPr>
          <a:xfrm>
            <a:off x="845967" y="886745"/>
            <a:ext cx="8122239" cy="22536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176" l="-3279" r="0" t="-129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Качество языковых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2"/>
          <p:cNvSpPr txBox="1"/>
          <p:nvPr/>
        </p:nvSpPr>
        <p:spPr>
          <a:xfrm>
            <a:off x="845967" y="886745"/>
            <a:ext cx="8122239" cy="37207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57" l="-3279" r="0" t="-78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Качество языковых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/>
          <p:nvPr/>
        </p:nvSpPr>
        <p:spPr>
          <a:xfrm>
            <a:off x="845967" y="886745"/>
            <a:ext cx="8121743" cy="4296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975" l="-3436" r="0" t="-7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Качество языковых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/>
          <p:cNvSpPr txBox="1"/>
          <p:nvPr/>
        </p:nvSpPr>
        <p:spPr>
          <a:xfrm>
            <a:off x="845967" y="886745"/>
            <a:ext cx="8121743" cy="7875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Языковые модели моделируют </a:t>
            </a: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вероятность последовательности слов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Счетные языковые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"/>
          <p:cNvSpPr txBox="1"/>
          <p:nvPr/>
        </p:nvSpPr>
        <p:spPr>
          <a:xfrm>
            <a:off x="845967" y="886745"/>
            <a:ext cx="8121743" cy="17057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Языковые модели моделируют </a:t>
            </a: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вероятность последовательности слов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E5AAB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Модель биграмм: 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оцениваем вероятность слова после предыдущего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4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Счетные языковые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/>
          <p:nvPr/>
        </p:nvSpPr>
        <p:spPr>
          <a:xfrm>
            <a:off x="845967" y="886745"/>
            <a:ext cx="8121743" cy="26239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Языковые модели моделируют </a:t>
            </a: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вероятность последовательности слов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E5AAB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Модель биграмм: 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оцениваем вероятность слова после предыдущего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E5AAB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Сглаживание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помогает избежать проблемы нулевых значений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4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Счетные языковые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"/>
          <p:cNvSpPr txBox="1"/>
          <p:nvPr/>
        </p:nvSpPr>
        <p:spPr>
          <a:xfrm>
            <a:off x="845967" y="886745"/>
            <a:ext cx="8121743" cy="35421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Языковые модели моделируют </a:t>
            </a: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вероятность последовательности слов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E5AAB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Модель биграмм: 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оцениваем вероятность слова после предыдущего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E5AAB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Сглаживание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помогает избежать проблемы нулевых значений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Мера качества: </a:t>
            </a:r>
            <a:r>
              <a:rPr b="0" i="0" lang="ru-RU" sz="24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перплексия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; чем меньше перплексия, тем лучше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Счетные языковые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8"/>
          <p:cNvSpPr txBox="1"/>
          <p:nvPr>
            <p:ph type="title"/>
          </p:nvPr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71437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r>
              <a:rPr b="1" lang="ru-RU" sz="3200">
                <a:solidFill>
                  <a:srgbClr val="0059A9"/>
                </a:solidFill>
              </a:rPr>
              <a:t>Ра</a:t>
            </a:r>
            <a:r>
              <a:rPr b="1" lang="ru-RU" sz="3200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зметка последовательности</a:t>
            </a:r>
            <a:endParaRPr b="1" sz="3200">
              <a:solidFill>
                <a:srgbClr val="0059A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9"/>
          <p:cNvSpPr txBox="1"/>
          <p:nvPr/>
        </p:nvSpPr>
        <p:spPr>
          <a:xfrm>
            <a:off x="845967" y="886745"/>
            <a:ext cx="7738709" cy="244728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Мы умеем генерировать последовательность слов – текст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Как ввести дополнительные ограничения в модель генерации текстов?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Как использовать Марковские модели для анализа последовательностей?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Разметка последовательности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/>
        </p:nvSpPr>
        <p:spPr>
          <a:xfrm>
            <a:off x="845967" y="886745"/>
            <a:ext cx="7738709" cy="306562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Мы познакомились с векторной моделью: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Документ – вектор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Слово – вектор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Векторная модель документа и слова </a:t>
            </a: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не учитывает порядок слов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59A4"/>
              </a:buClr>
              <a:buSzPts val="2448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Языковая модель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вероятностная модель, которые учитывают порядок слов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 предыдущих занятиях: 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0"/>
          <p:cNvSpPr txBox="1"/>
          <p:nvPr/>
        </p:nvSpPr>
        <p:spPr>
          <a:xfrm>
            <a:off x="845967" y="2283745"/>
            <a:ext cx="77388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4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Нео</a:t>
            </a:r>
            <a:r>
              <a:rPr lang="ru-RU" sz="19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ходимый шаг для разрешения неоднозначности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5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4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Фильтрация по частям речи сокращает признаковое пространство при классификации текстов</a:t>
            </a:r>
            <a:endParaRPr b="0" i="0" sz="19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22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4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Части речи</a:t>
            </a:r>
            <a:endParaRPr b="0" i="0" sz="19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2250" lvl="1" marL="596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59A4"/>
              </a:buClr>
              <a:buSzPts val="3364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Открытые: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глаголы, существительные, прилагательные, наречия, имена собственные</a:t>
            </a:r>
            <a:endParaRPr b="0" i="0" sz="19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2250" lvl="1" marL="596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59A4"/>
              </a:buClr>
              <a:buSzPts val="3364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Закрытые: 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союзы, предлоги, местоимения, числительные, частицы, артикли, вспомогательные глаголы</a:t>
            </a:r>
            <a:endParaRPr b="0" i="0" sz="19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24" name="Google Shape;624;p50"/>
          <p:cNvGraphicFramePr/>
          <p:nvPr/>
        </p:nvGraphicFramePr>
        <p:xfrm>
          <a:off x="765289" y="82609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{1CCB8442-15A0-49F3-AE0E-348081F1F658}</a:tableStyleId>
              </a:tblPr>
              <a:tblGrid>
                <a:gridCol w="1550750"/>
                <a:gridCol w="1550750"/>
                <a:gridCol w="1550750"/>
                <a:gridCol w="1550750"/>
                <a:gridCol w="1550750"/>
              </a:tblGrid>
              <a:tr h="588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b="1"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люблю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b="1"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грозу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b="1"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b="1"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начале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b="1"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мая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8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ГЛАГ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8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СУЩ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8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ПРЕД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8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СУЩ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8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42424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СУЩ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8E9"/>
                    </a:solidFill>
                  </a:tcPr>
                </a:tc>
              </a:tr>
            </a:tbl>
          </a:graphicData>
        </a:graphic>
      </p:graphicFrame>
      <p:sp>
        <p:nvSpPr>
          <p:cNvPr id="625" name="Google Shape;625;p5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Морфологический анализ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1"/>
          <p:cNvSpPr txBox="1"/>
          <p:nvPr/>
        </p:nvSpPr>
        <p:spPr>
          <a:xfrm>
            <a:off x="845967" y="886745"/>
            <a:ext cx="7738709" cy="7240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Только по контексту можно определить, к какой части речи относится слово: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Морфологический анализ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2"/>
          <p:cNvSpPr txBox="1"/>
          <p:nvPr/>
        </p:nvSpPr>
        <p:spPr>
          <a:xfrm>
            <a:off x="845967" y="886745"/>
            <a:ext cx="7738709" cy="7240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Только по контексту можно определить, к какой части речи относится слово: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2"/>
          <p:cNvSpPr/>
          <p:nvPr/>
        </p:nvSpPr>
        <p:spPr>
          <a:xfrm>
            <a:off x="925100" y="2146475"/>
            <a:ext cx="5283000" cy="16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noAutofit/>
          </a:bodyPr>
          <a:lstStyle/>
          <a:p>
            <a:pPr indent="-222249" lvl="0" marL="253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720"/>
              <a:buFont typeface="Open Sans"/>
              <a:buChar char="•"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Дети за лето </a:t>
            </a:r>
            <a:r>
              <a:rPr b="0" i="0" lang="ru-RU" sz="15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стали</a:t>
            </a: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сильнее.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49" lvl="0" marL="25399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720"/>
              <a:buFont typeface="Open Sans"/>
              <a:buChar char="•"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Рабочие выплавили много </a:t>
            </a:r>
            <a:r>
              <a:rPr b="0" i="0" lang="ru-RU" sz="15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стали</a:t>
            </a: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за смену.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99" lvl="0" marL="253999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820"/>
              <a:buFont typeface="Open Sans"/>
              <a:buChar char="•"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Эти типы </a:t>
            </a:r>
            <a:r>
              <a:rPr b="0" i="0" lang="ru-RU" sz="16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стали</a:t>
            </a: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есть в цехе.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Морфологический анализ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3"/>
          <p:cNvSpPr txBox="1"/>
          <p:nvPr/>
        </p:nvSpPr>
        <p:spPr>
          <a:xfrm>
            <a:off x="845967" y="886745"/>
            <a:ext cx="7738709" cy="7240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Только по контексту можно определить, к какой части речи относится слово: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3"/>
          <p:cNvSpPr txBox="1"/>
          <p:nvPr/>
        </p:nvSpPr>
        <p:spPr>
          <a:xfrm>
            <a:off x="3219550" y="3915125"/>
            <a:ext cx="884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стали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53"/>
          <p:cNvCxnSpPr/>
          <p:nvPr/>
        </p:nvCxnSpPr>
        <p:spPr>
          <a:xfrm flipH="1">
            <a:off x="2639945" y="4318741"/>
            <a:ext cx="599265" cy="496217"/>
          </a:xfrm>
          <a:prstGeom prst="straightConnector1">
            <a:avLst/>
          </a:prstGeom>
          <a:noFill/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46" name="Google Shape;646;p53"/>
          <p:cNvSpPr txBox="1"/>
          <p:nvPr/>
        </p:nvSpPr>
        <p:spPr>
          <a:xfrm>
            <a:off x="1578799" y="5057925"/>
            <a:ext cx="18594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стать, ГЛАГ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3"/>
          <p:cNvSpPr txBox="1"/>
          <p:nvPr/>
        </p:nvSpPr>
        <p:spPr>
          <a:xfrm>
            <a:off x="4158253" y="5057925"/>
            <a:ext cx="17148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сталь, СУЩ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" name="Google Shape;648;p53"/>
          <p:cNvCxnSpPr/>
          <p:nvPr/>
        </p:nvCxnSpPr>
        <p:spPr>
          <a:xfrm>
            <a:off x="3855547" y="4318741"/>
            <a:ext cx="599266" cy="496217"/>
          </a:xfrm>
          <a:prstGeom prst="straightConnector1">
            <a:avLst/>
          </a:prstGeom>
          <a:noFill/>
          <a:ln cap="flat" cmpd="sng" w="25400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49" name="Google Shape;649;p5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Морфологический анализ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0" name="Google Shape;650;p53"/>
          <p:cNvSpPr/>
          <p:nvPr/>
        </p:nvSpPr>
        <p:spPr>
          <a:xfrm>
            <a:off x="925100" y="2146475"/>
            <a:ext cx="5283000" cy="16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noAutofit/>
          </a:bodyPr>
          <a:lstStyle/>
          <a:p>
            <a:pPr indent="-222248" lvl="0" marL="2539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720"/>
              <a:buFont typeface="Open Sans"/>
              <a:buChar char="•"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Дети за лето </a:t>
            </a:r>
            <a:r>
              <a:rPr b="0" i="0" lang="ru-RU" sz="15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стали</a:t>
            </a: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сильнее.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48" lvl="0" marL="253998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720"/>
              <a:buFont typeface="Open Sans"/>
              <a:buChar char="•"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Рабочие выплавили много </a:t>
            </a:r>
            <a:r>
              <a:rPr b="0" i="0" lang="ru-RU" sz="15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стали</a:t>
            </a: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за смену.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98" lvl="0" marL="253998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820"/>
              <a:buFont typeface="Open Sans"/>
              <a:buChar char="•"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Эти типы </a:t>
            </a:r>
            <a:r>
              <a:rPr b="0" i="0" lang="ru-RU" sz="16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стали</a:t>
            </a: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есть в цехе.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"/>
          <p:cNvSpPr txBox="1"/>
          <p:nvPr/>
        </p:nvSpPr>
        <p:spPr>
          <a:xfrm>
            <a:off x="845967" y="886745"/>
            <a:ext cx="7738709" cy="7240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Частотный морфологический анализ: нам понадобится большой размеченный корпус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656" name="Google Shape;656;p54"/>
          <p:cNvPicPr preferRelativeResize="0"/>
          <p:nvPr/>
        </p:nvPicPr>
        <p:blipFill rotWithShape="1">
          <a:blip r:embed="rId3">
            <a:alphaModFix/>
          </a:blip>
          <a:srcRect b="0" l="0" r="5738" t="0"/>
          <a:stretch/>
        </p:blipFill>
        <p:spPr>
          <a:xfrm>
            <a:off x="896590" y="1861564"/>
            <a:ext cx="7637654" cy="1522383"/>
          </a:xfrm>
          <a:prstGeom prst="rect">
            <a:avLst/>
          </a:prstGeom>
          <a:noFill/>
          <a:ln>
            <a:noFill/>
          </a:ln>
          <a:effectLst>
            <a:outerShdw blurRad="63500" rotWithShape="0" dir="5400000" dist="25400">
              <a:srgbClr val="000000">
                <a:alpha val="26666"/>
              </a:srgbClr>
            </a:outerShdw>
          </a:effectLst>
        </p:spPr>
      </p:pic>
      <p:sp>
        <p:nvSpPr>
          <p:cNvPr id="657" name="Google Shape;657;p5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Методы морфологического анализа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5"/>
          <p:cNvSpPr txBox="1"/>
          <p:nvPr/>
        </p:nvSpPr>
        <p:spPr>
          <a:xfrm>
            <a:off x="845967" y="886745"/>
            <a:ext cx="7738709" cy="7240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Частотный морфологический анализ: нам понадобится большой размеченный корпус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663" name="Google Shape;663;p55"/>
          <p:cNvPicPr preferRelativeResize="0"/>
          <p:nvPr/>
        </p:nvPicPr>
        <p:blipFill rotWithShape="1">
          <a:blip r:embed="rId3">
            <a:alphaModFix/>
          </a:blip>
          <a:srcRect b="0" l="0" r="5738" t="0"/>
          <a:stretch/>
        </p:blipFill>
        <p:spPr>
          <a:xfrm>
            <a:off x="896590" y="1861564"/>
            <a:ext cx="7637654" cy="1522383"/>
          </a:xfrm>
          <a:prstGeom prst="rect">
            <a:avLst/>
          </a:prstGeom>
          <a:noFill/>
          <a:ln>
            <a:noFill/>
          </a:ln>
          <a:effectLst>
            <a:outerShdw blurRad="63500" rotWithShape="0" dir="5400000" dist="25400">
              <a:srgbClr val="000000">
                <a:alpha val="26666"/>
              </a:srgbClr>
            </a:outerShdw>
          </a:effectLst>
        </p:spPr>
      </p:pic>
      <p:grpSp>
        <p:nvGrpSpPr>
          <p:cNvPr id="664" name="Google Shape;664;p55"/>
          <p:cNvGrpSpPr/>
          <p:nvPr/>
        </p:nvGrpSpPr>
        <p:grpSpPr>
          <a:xfrm>
            <a:off x="803934" y="3686513"/>
            <a:ext cx="6017940" cy="1693623"/>
            <a:chOff x="0" y="51773"/>
            <a:chExt cx="6017939" cy="1693621"/>
          </a:xfrm>
        </p:grpSpPr>
        <p:sp>
          <p:nvSpPr>
            <p:cNvPr id="665" name="Google Shape;665;p55"/>
            <p:cNvSpPr txBox="1"/>
            <p:nvPr/>
          </p:nvSpPr>
          <p:spPr>
            <a:xfrm>
              <a:off x="215900" y="164962"/>
              <a:ext cx="5586139" cy="115688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1735" l="-3625" r="0" t="-3258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Пример: «стали»… Пример: «стали»Оценим:  Equation  и  Equation Будем выбирать более вероятную часть речи" id="666" name="Google Shape;666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1773"/>
              <a:ext cx="6017939" cy="1693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7" name="Google Shape;667;p5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Методы морфологического анализа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6"/>
          <p:cNvSpPr txBox="1"/>
          <p:nvPr/>
        </p:nvSpPr>
        <p:spPr>
          <a:xfrm>
            <a:off x="451112" y="824524"/>
            <a:ext cx="6431601" cy="32588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 (Hidden Markov Models, HMM):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7"/>
          <p:cNvSpPr txBox="1"/>
          <p:nvPr/>
        </p:nvSpPr>
        <p:spPr>
          <a:xfrm>
            <a:off x="451113" y="824524"/>
            <a:ext cx="3265864" cy="127229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36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Добавим в цепи Маркова </a:t>
            </a: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скрытые состояния</a:t>
            </a: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части речи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9" name="Google Shape;679;p5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0" name="Google Shape;680;p57"/>
          <p:cNvGrpSpPr/>
          <p:nvPr/>
        </p:nvGrpSpPr>
        <p:grpSpPr>
          <a:xfrm>
            <a:off x="2612150" y="4099625"/>
            <a:ext cx="1801784" cy="1084350"/>
            <a:chOff x="0" y="0"/>
            <a:chExt cx="1509917" cy="1084350"/>
          </a:xfrm>
        </p:grpSpPr>
        <p:sp>
          <p:nvSpPr>
            <p:cNvPr id="681" name="Google Shape;681;p57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57"/>
            <p:cNvSpPr txBox="1"/>
            <p:nvPr/>
          </p:nvSpPr>
          <p:spPr>
            <a:xfrm>
              <a:off x="372642" y="229137"/>
              <a:ext cx="764632" cy="62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57"/>
          <p:cNvGrpSpPr/>
          <p:nvPr/>
        </p:nvGrpSpPr>
        <p:grpSpPr>
          <a:xfrm>
            <a:off x="5440207" y="4099623"/>
            <a:ext cx="1509918" cy="1084351"/>
            <a:chOff x="0" y="0"/>
            <a:chExt cx="1509917" cy="1084350"/>
          </a:xfrm>
        </p:grpSpPr>
        <p:sp>
          <p:nvSpPr>
            <p:cNvPr id="684" name="Google Shape;684;p57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57"/>
            <p:cNvSpPr txBox="1"/>
            <p:nvPr/>
          </p:nvSpPr>
          <p:spPr>
            <a:xfrm>
              <a:off x="279782" y="179622"/>
              <a:ext cx="950352" cy="725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ГЛАГ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6" name="Google Shape;686;p57"/>
          <p:cNvGrpSpPr/>
          <p:nvPr/>
        </p:nvGrpSpPr>
        <p:grpSpPr>
          <a:xfrm>
            <a:off x="4012830" y="1832112"/>
            <a:ext cx="1509918" cy="1084351"/>
            <a:chOff x="0" y="0"/>
            <a:chExt cx="1509917" cy="1084350"/>
          </a:xfrm>
        </p:grpSpPr>
        <p:sp>
          <p:nvSpPr>
            <p:cNvPr id="687" name="Google Shape;687;p57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57"/>
            <p:cNvSpPr txBox="1"/>
            <p:nvPr/>
          </p:nvSpPr>
          <p:spPr>
            <a:xfrm>
              <a:off x="281407" y="204592"/>
              <a:ext cx="947102" cy="675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СУЩ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8"/>
          <p:cNvSpPr txBox="1"/>
          <p:nvPr/>
        </p:nvSpPr>
        <p:spPr>
          <a:xfrm>
            <a:off x="451113" y="824524"/>
            <a:ext cx="3247214" cy="127229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36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Скрытые состояния порождают </a:t>
            </a: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наблюдения</a:t>
            </a: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– слова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58"/>
          <p:cNvSpPr txBox="1"/>
          <p:nvPr/>
        </p:nvSpPr>
        <p:spPr>
          <a:xfrm>
            <a:off x="2367792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6" name="Google Shape;696;p58"/>
          <p:cNvCxnSpPr/>
          <p:nvPr/>
        </p:nvCxnSpPr>
        <p:spPr>
          <a:xfrm flipH="1" rot="10800000">
            <a:off x="2440215" y="5332314"/>
            <a:ext cx="164668" cy="217045"/>
          </a:xfrm>
          <a:prstGeom prst="straightConnector1">
            <a:avLst/>
          </a:prstGeom>
          <a:noFill/>
          <a:ln cap="flat" cmpd="sng" w="12700">
            <a:solidFill>
              <a:srgbClr val="CBD8E9"/>
            </a:solidFill>
            <a:prstDash val="dashDot"/>
            <a:round/>
            <a:headEnd len="med" w="med" type="triangle"/>
            <a:tailEnd len="sm" w="sm" type="none"/>
          </a:ln>
        </p:spPr>
      </p:cxnSp>
      <p:cxnSp>
        <p:nvCxnSpPr>
          <p:cNvPr id="697" name="Google Shape;697;p58"/>
          <p:cNvCxnSpPr/>
          <p:nvPr/>
        </p:nvCxnSpPr>
        <p:spPr>
          <a:xfrm flipH="1" rot="10800000">
            <a:off x="1887134" y="5297540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698" name="Google Shape;698;p58"/>
          <p:cNvSpPr txBox="1"/>
          <p:nvPr/>
        </p:nvSpPr>
        <p:spPr>
          <a:xfrm>
            <a:off x="1420448" y="5181104"/>
            <a:ext cx="406092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9" name="Google Shape;699;p58"/>
          <p:cNvCxnSpPr/>
          <p:nvPr/>
        </p:nvCxnSpPr>
        <p:spPr>
          <a:xfrm flipH="1" rot="10800000">
            <a:off x="2096556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00" name="Google Shape;700;p58"/>
          <p:cNvSpPr txBox="1"/>
          <p:nvPr/>
        </p:nvSpPr>
        <p:spPr>
          <a:xfrm>
            <a:off x="1623961" y="5921294"/>
            <a:ext cx="496895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1" name="Google Shape;701;p58"/>
          <p:cNvCxnSpPr/>
          <p:nvPr/>
        </p:nvCxnSpPr>
        <p:spPr>
          <a:xfrm rot="10800000">
            <a:off x="2661958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02" name="Google Shape;702;p58"/>
          <p:cNvCxnSpPr/>
          <p:nvPr/>
        </p:nvCxnSpPr>
        <p:spPr>
          <a:xfrm flipH="1">
            <a:off x="5605093" y="1890741"/>
            <a:ext cx="684738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03" name="Google Shape;703;p58"/>
          <p:cNvCxnSpPr/>
          <p:nvPr/>
        </p:nvCxnSpPr>
        <p:spPr>
          <a:xfrm flipH="1">
            <a:off x="5571243" y="970216"/>
            <a:ext cx="363947" cy="81159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04" name="Google Shape;704;p58"/>
          <p:cNvCxnSpPr/>
          <p:nvPr/>
        </p:nvCxnSpPr>
        <p:spPr>
          <a:xfrm>
            <a:off x="5521422" y="968788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05" name="Google Shape;705;p58"/>
          <p:cNvSpPr txBox="1"/>
          <p:nvPr/>
        </p:nvSpPr>
        <p:spPr>
          <a:xfrm>
            <a:off x="4915498" y="665225"/>
            <a:ext cx="8595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улица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8"/>
          <p:cNvSpPr txBox="1"/>
          <p:nvPr/>
        </p:nvSpPr>
        <p:spPr>
          <a:xfrm>
            <a:off x="5705735" y="671872"/>
            <a:ext cx="1035888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58"/>
          <p:cNvCxnSpPr/>
          <p:nvPr/>
        </p:nvCxnSpPr>
        <p:spPr>
          <a:xfrm flipH="1">
            <a:off x="5597338" y="1431387"/>
            <a:ext cx="685539" cy="394240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08" name="Google Shape;708;p58"/>
          <p:cNvSpPr txBox="1"/>
          <p:nvPr/>
        </p:nvSpPr>
        <p:spPr>
          <a:xfrm>
            <a:off x="6258201" y="1195050"/>
            <a:ext cx="1094097" cy="36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8"/>
          <p:cNvSpPr txBox="1"/>
          <p:nvPr/>
        </p:nvSpPr>
        <p:spPr>
          <a:xfrm>
            <a:off x="6357694" y="1678097"/>
            <a:ext cx="524738" cy="37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58"/>
          <p:cNvCxnSpPr/>
          <p:nvPr/>
        </p:nvCxnSpPr>
        <p:spPr>
          <a:xfrm rot="10800000">
            <a:off x="6898078" y="5316528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11" name="Google Shape;711;p58"/>
          <p:cNvCxnSpPr/>
          <p:nvPr/>
        </p:nvCxnSpPr>
        <p:spPr>
          <a:xfrm rot="10800000">
            <a:off x="6866735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12" name="Google Shape;712;p58"/>
          <p:cNvCxnSpPr/>
          <p:nvPr/>
        </p:nvCxnSpPr>
        <p:spPr>
          <a:xfrm flipH="1" rot="10800000">
            <a:off x="6804607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13" name="Google Shape;713;p58"/>
          <p:cNvSpPr txBox="1"/>
          <p:nvPr/>
        </p:nvSpPr>
        <p:spPr>
          <a:xfrm>
            <a:off x="7276100" y="5921294"/>
            <a:ext cx="734449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6508384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8"/>
          <p:cNvSpPr txBox="1"/>
          <p:nvPr/>
        </p:nvSpPr>
        <p:spPr>
          <a:xfrm>
            <a:off x="7584177" y="5217730"/>
            <a:ext cx="734450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" name="Google Shape;716;p58"/>
          <p:cNvGrpSpPr/>
          <p:nvPr/>
        </p:nvGrpSpPr>
        <p:grpSpPr>
          <a:xfrm>
            <a:off x="2612150" y="4099625"/>
            <a:ext cx="1810843" cy="1084350"/>
            <a:chOff x="0" y="0"/>
            <a:chExt cx="1509917" cy="1084350"/>
          </a:xfrm>
        </p:grpSpPr>
        <p:sp>
          <p:nvSpPr>
            <p:cNvPr id="717" name="Google Shape;717;p58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58"/>
            <p:cNvSpPr txBox="1"/>
            <p:nvPr/>
          </p:nvSpPr>
          <p:spPr>
            <a:xfrm>
              <a:off x="372642" y="229137"/>
              <a:ext cx="764632" cy="62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9" name="Google Shape;719;p58"/>
          <p:cNvGrpSpPr/>
          <p:nvPr/>
        </p:nvGrpSpPr>
        <p:grpSpPr>
          <a:xfrm>
            <a:off x="5440207" y="4099623"/>
            <a:ext cx="1509918" cy="1084351"/>
            <a:chOff x="0" y="0"/>
            <a:chExt cx="1509917" cy="1084350"/>
          </a:xfrm>
        </p:grpSpPr>
        <p:sp>
          <p:nvSpPr>
            <p:cNvPr id="720" name="Google Shape;720;p58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58"/>
            <p:cNvSpPr txBox="1"/>
            <p:nvPr/>
          </p:nvSpPr>
          <p:spPr>
            <a:xfrm>
              <a:off x="279782" y="179622"/>
              <a:ext cx="950352" cy="725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ГЛАГ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" name="Google Shape;722;p58"/>
          <p:cNvGrpSpPr/>
          <p:nvPr/>
        </p:nvGrpSpPr>
        <p:grpSpPr>
          <a:xfrm>
            <a:off x="4012830" y="1832112"/>
            <a:ext cx="1509918" cy="1084351"/>
            <a:chOff x="0" y="0"/>
            <a:chExt cx="1509917" cy="1084350"/>
          </a:xfrm>
        </p:grpSpPr>
        <p:sp>
          <p:nvSpPr>
            <p:cNvPr id="723" name="Google Shape;723;p58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" name="Google Shape;724;p58"/>
            <p:cNvSpPr txBox="1"/>
            <p:nvPr/>
          </p:nvSpPr>
          <p:spPr>
            <a:xfrm>
              <a:off x="281407" y="204592"/>
              <a:ext cx="947102" cy="675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СУЩ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9"/>
          <p:cNvSpPr txBox="1"/>
          <p:nvPr/>
        </p:nvSpPr>
        <p:spPr>
          <a:xfrm>
            <a:off x="451113" y="824524"/>
            <a:ext cx="3187838" cy="9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36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Будем оценивать два вида вероятностей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5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1" name="Google Shape;731;p59"/>
          <p:cNvSpPr txBox="1"/>
          <p:nvPr/>
        </p:nvSpPr>
        <p:spPr>
          <a:xfrm>
            <a:off x="2367792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2" name="Google Shape;732;p59"/>
          <p:cNvCxnSpPr/>
          <p:nvPr/>
        </p:nvCxnSpPr>
        <p:spPr>
          <a:xfrm flipH="1" rot="10800000">
            <a:off x="2440215" y="5332314"/>
            <a:ext cx="164668" cy="217045"/>
          </a:xfrm>
          <a:prstGeom prst="straightConnector1">
            <a:avLst/>
          </a:prstGeom>
          <a:noFill/>
          <a:ln cap="flat" cmpd="sng" w="12700">
            <a:solidFill>
              <a:srgbClr val="CBD8E9"/>
            </a:solidFill>
            <a:prstDash val="dashDot"/>
            <a:round/>
            <a:headEnd len="med" w="med" type="triangle"/>
            <a:tailEnd len="sm" w="sm" type="none"/>
          </a:ln>
        </p:spPr>
      </p:cxnSp>
      <p:cxnSp>
        <p:nvCxnSpPr>
          <p:cNvPr id="733" name="Google Shape;733;p59"/>
          <p:cNvCxnSpPr/>
          <p:nvPr/>
        </p:nvCxnSpPr>
        <p:spPr>
          <a:xfrm flipH="1" rot="10800000">
            <a:off x="1887134" y="5297540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34" name="Google Shape;734;p59"/>
          <p:cNvSpPr txBox="1"/>
          <p:nvPr/>
        </p:nvSpPr>
        <p:spPr>
          <a:xfrm>
            <a:off x="1420448" y="5181104"/>
            <a:ext cx="406092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p59"/>
          <p:cNvCxnSpPr/>
          <p:nvPr/>
        </p:nvCxnSpPr>
        <p:spPr>
          <a:xfrm flipH="1" rot="10800000">
            <a:off x="2096556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36" name="Google Shape;736;p59"/>
          <p:cNvSpPr txBox="1"/>
          <p:nvPr/>
        </p:nvSpPr>
        <p:spPr>
          <a:xfrm>
            <a:off x="1623961" y="5921294"/>
            <a:ext cx="496895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p59"/>
          <p:cNvCxnSpPr/>
          <p:nvPr/>
        </p:nvCxnSpPr>
        <p:spPr>
          <a:xfrm rot="10800000">
            <a:off x="2661958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38" name="Google Shape;738;p59"/>
          <p:cNvCxnSpPr/>
          <p:nvPr/>
        </p:nvCxnSpPr>
        <p:spPr>
          <a:xfrm flipH="1">
            <a:off x="5605093" y="1890741"/>
            <a:ext cx="684738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39" name="Google Shape;739;p59"/>
          <p:cNvCxnSpPr/>
          <p:nvPr/>
        </p:nvCxnSpPr>
        <p:spPr>
          <a:xfrm flipH="1">
            <a:off x="5571243" y="970216"/>
            <a:ext cx="363947" cy="81159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40" name="Google Shape;740;p59"/>
          <p:cNvCxnSpPr/>
          <p:nvPr/>
        </p:nvCxnSpPr>
        <p:spPr>
          <a:xfrm>
            <a:off x="5521422" y="968788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41" name="Google Shape;741;p59"/>
          <p:cNvSpPr txBox="1"/>
          <p:nvPr/>
        </p:nvSpPr>
        <p:spPr>
          <a:xfrm>
            <a:off x="4979349" y="665225"/>
            <a:ext cx="795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улица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9"/>
          <p:cNvSpPr txBox="1"/>
          <p:nvPr/>
        </p:nvSpPr>
        <p:spPr>
          <a:xfrm>
            <a:off x="5705735" y="671872"/>
            <a:ext cx="1035888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3" name="Google Shape;743;p59"/>
          <p:cNvCxnSpPr/>
          <p:nvPr/>
        </p:nvCxnSpPr>
        <p:spPr>
          <a:xfrm flipH="1">
            <a:off x="5597338" y="1431387"/>
            <a:ext cx="685539" cy="394240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44" name="Google Shape;744;p59"/>
          <p:cNvSpPr txBox="1"/>
          <p:nvPr/>
        </p:nvSpPr>
        <p:spPr>
          <a:xfrm>
            <a:off x="6258201" y="1195050"/>
            <a:ext cx="1094097" cy="36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9"/>
          <p:cNvSpPr txBox="1"/>
          <p:nvPr/>
        </p:nvSpPr>
        <p:spPr>
          <a:xfrm>
            <a:off x="6357694" y="1678097"/>
            <a:ext cx="524738" cy="37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59"/>
          <p:cNvCxnSpPr/>
          <p:nvPr/>
        </p:nvCxnSpPr>
        <p:spPr>
          <a:xfrm rot="10800000">
            <a:off x="6898078" y="5316528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47" name="Google Shape;747;p59"/>
          <p:cNvCxnSpPr/>
          <p:nvPr/>
        </p:nvCxnSpPr>
        <p:spPr>
          <a:xfrm rot="10800000">
            <a:off x="6866735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48" name="Google Shape;748;p59"/>
          <p:cNvCxnSpPr/>
          <p:nvPr/>
        </p:nvCxnSpPr>
        <p:spPr>
          <a:xfrm flipH="1" rot="10800000">
            <a:off x="6804607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49" name="Google Shape;749;p59"/>
          <p:cNvSpPr txBox="1"/>
          <p:nvPr/>
        </p:nvSpPr>
        <p:spPr>
          <a:xfrm>
            <a:off x="7276100" y="5921294"/>
            <a:ext cx="734449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9"/>
          <p:cNvSpPr txBox="1"/>
          <p:nvPr/>
        </p:nvSpPr>
        <p:spPr>
          <a:xfrm>
            <a:off x="6508384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9"/>
          <p:cNvSpPr txBox="1"/>
          <p:nvPr/>
        </p:nvSpPr>
        <p:spPr>
          <a:xfrm>
            <a:off x="7584177" y="5217730"/>
            <a:ext cx="734450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2" name="Google Shape;752;p59"/>
          <p:cNvGrpSpPr/>
          <p:nvPr/>
        </p:nvGrpSpPr>
        <p:grpSpPr>
          <a:xfrm>
            <a:off x="2612150" y="4099625"/>
            <a:ext cx="1947642" cy="1084350"/>
            <a:chOff x="0" y="0"/>
            <a:chExt cx="1509917" cy="1084350"/>
          </a:xfrm>
        </p:grpSpPr>
        <p:sp>
          <p:nvSpPr>
            <p:cNvPr id="753" name="Google Shape;753;p59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4" name="Google Shape;754;p59"/>
            <p:cNvSpPr txBox="1"/>
            <p:nvPr/>
          </p:nvSpPr>
          <p:spPr>
            <a:xfrm>
              <a:off x="372642" y="229137"/>
              <a:ext cx="764632" cy="62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59"/>
          <p:cNvGrpSpPr/>
          <p:nvPr/>
        </p:nvGrpSpPr>
        <p:grpSpPr>
          <a:xfrm>
            <a:off x="5440207" y="4099623"/>
            <a:ext cx="1509918" cy="1084351"/>
            <a:chOff x="0" y="0"/>
            <a:chExt cx="1509917" cy="1084350"/>
          </a:xfrm>
        </p:grpSpPr>
        <p:sp>
          <p:nvSpPr>
            <p:cNvPr id="756" name="Google Shape;756;p59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7" name="Google Shape;757;p59"/>
            <p:cNvSpPr txBox="1"/>
            <p:nvPr/>
          </p:nvSpPr>
          <p:spPr>
            <a:xfrm>
              <a:off x="279782" y="179622"/>
              <a:ext cx="950352" cy="725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ГЛАГ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p59"/>
          <p:cNvGrpSpPr/>
          <p:nvPr/>
        </p:nvGrpSpPr>
        <p:grpSpPr>
          <a:xfrm>
            <a:off x="4012830" y="1832112"/>
            <a:ext cx="1509918" cy="1084351"/>
            <a:chOff x="0" y="0"/>
            <a:chExt cx="1509917" cy="1084350"/>
          </a:xfrm>
        </p:grpSpPr>
        <p:sp>
          <p:nvSpPr>
            <p:cNvPr id="759" name="Google Shape;759;p59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0" name="Google Shape;760;p59"/>
            <p:cNvSpPr txBox="1"/>
            <p:nvPr/>
          </p:nvSpPr>
          <p:spPr>
            <a:xfrm>
              <a:off x="281407" y="204592"/>
              <a:ext cx="947102" cy="675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СУЩ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1395233" y="1753832"/>
            <a:ext cx="4821300" cy="6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«на улице идет дождь, а у нас идет </a:t>
            </a:r>
            <a:r>
              <a:rPr b="0" i="0" lang="ru-RU" sz="1900" u="none" cap="none" strike="noStrike">
                <a:solidFill>
                  <a:srgbClr val="A42159"/>
                </a:solidFill>
                <a:latin typeface="Open Sans"/>
                <a:ea typeface="Open Sans"/>
                <a:cs typeface="Open Sans"/>
                <a:sym typeface="Open Sans"/>
              </a:rPr>
              <a:t>_______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845967" y="886745"/>
            <a:ext cx="77388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Предсказать слово в последовательности: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0"/>
          <p:cNvSpPr txBox="1"/>
          <p:nvPr/>
        </p:nvSpPr>
        <p:spPr>
          <a:xfrm>
            <a:off x="451113" y="824524"/>
            <a:ext cx="3204530" cy="194171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36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Будем оценивать два вида вероятностей: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1" marL="70273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898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Вероятность того, что скрытое состояние порождает слово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6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60"/>
          <p:cNvSpPr txBox="1"/>
          <p:nvPr/>
        </p:nvSpPr>
        <p:spPr>
          <a:xfrm>
            <a:off x="2367792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8" name="Google Shape;768;p60"/>
          <p:cNvCxnSpPr/>
          <p:nvPr/>
        </p:nvCxnSpPr>
        <p:spPr>
          <a:xfrm flipH="1" rot="10800000">
            <a:off x="2440215" y="5332314"/>
            <a:ext cx="164668" cy="217045"/>
          </a:xfrm>
          <a:prstGeom prst="straightConnector1">
            <a:avLst/>
          </a:prstGeom>
          <a:noFill/>
          <a:ln cap="flat" cmpd="sng" w="12700">
            <a:solidFill>
              <a:srgbClr val="CBD8E9"/>
            </a:solidFill>
            <a:prstDash val="dashDot"/>
            <a:round/>
            <a:headEnd len="med" w="med" type="triangle"/>
            <a:tailEnd len="sm" w="sm" type="none"/>
          </a:ln>
        </p:spPr>
      </p:cxnSp>
      <p:cxnSp>
        <p:nvCxnSpPr>
          <p:cNvPr id="769" name="Google Shape;769;p60"/>
          <p:cNvCxnSpPr/>
          <p:nvPr/>
        </p:nvCxnSpPr>
        <p:spPr>
          <a:xfrm flipH="1" rot="10800000">
            <a:off x="1887134" y="5297540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70" name="Google Shape;770;p60"/>
          <p:cNvSpPr txBox="1"/>
          <p:nvPr/>
        </p:nvSpPr>
        <p:spPr>
          <a:xfrm>
            <a:off x="1420448" y="5181104"/>
            <a:ext cx="406092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60"/>
          <p:cNvCxnSpPr/>
          <p:nvPr/>
        </p:nvCxnSpPr>
        <p:spPr>
          <a:xfrm flipH="1" rot="10800000">
            <a:off x="2096556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72" name="Google Shape;772;p60"/>
          <p:cNvSpPr txBox="1"/>
          <p:nvPr/>
        </p:nvSpPr>
        <p:spPr>
          <a:xfrm>
            <a:off x="1623961" y="5921294"/>
            <a:ext cx="496895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0"/>
          <p:cNvSpPr txBox="1"/>
          <p:nvPr/>
        </p:nvSpPr>
        <p:spPr>
          <a:xfrm>
            <a:off x="1537109" y="5730135"/>
            <a:ext cx="670600" cy="332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1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4" name="Google Shape;774;p60"/>
          <p:cNvCxnSpPr/>
          <p:nvPr/>
        </p:nvCxnSpPr>
        <p:spPr>
          <a:xfrm rot="10800000">
            <a:off x="2661958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75" name="Google Shape;775;p60"/>
          <p:cNvCxnSpPr/>
          <p:nvPr/>
        </p:nvCxnSpPr>
        <p:spPr>
          <a:xfrm flipH="1">
            <a:off x="5605093" y="1890741"/>
            <a:ext cx="684738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76" name="Google Shape;776;p60"/>
          <p:cNvCxnSpPr/>
          <p:nvPr/>
        </p:nvCxnSpPr>
        <p:spPr>
          <a:xfrm flipH="1">
            <a:off x="5571243" y="970216"/>
            <a:ext cx="363947" cy="81159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77" name="Google Shape;777;p60"/>
          <p:cNvCxnSpPr/>
          <p:nvPr/>
        </p:nvCxnSpPr>
        <p:spPr>
          <a:xfrm>
            <a:off x="5521422" y="968788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78" name="Google Shape;778;p60"/>
          <p:cNvSpPr txBox="1"/>
          <p:nvPr/>
        </p:nvSpPr>
        <p:spPr>
          <a:xfrm>
            <a:off x="4889423" y="665225"/>
            <a:ext cx="885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улица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0"/>
          <p:cNvSpPr txBox="1"/>
          <p:nvPr/>
        </p:nvSpPr>
        <p:spPr>
          <a:xfrm>
            <a:off x="5705735" y="671872"/>
            <a:ext cx="1035888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0" name="Google Shape;780;p60"/>
          <p:cNvCxnSpPr/>
          <p:nvPr/>
        </p:nvCxnSpPr>
        <p:spPr>
          <a:xfrm flipH="1">
            <a:off x="5597338" y="1431387"/>
            <a:ext cx="685539" cy="394240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81" name="Google Shape;781;p60"/>
          <p:cNvSpPr txBox="1"/>
          <p:nvPr/>
        </p:nvSpPr>
        <p:spPr>
          <a:xfrm>
            <a:off x="6258201" y="1195050"/>
            <a:ext cx="1094097" cy="36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0"/>
          <p:cNvSpPr txBox="1"/>
          <p:nvPr/>
        </p:nvSpPr>
        <p:spPr>
          <a:xfrm>
            <a:off x="6357694" y="1678097"/>
            <a:ext cx="524738" cy="37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0"/>
          <p:cNvSpPr txBox="1"/>
          <p:nvPr/>
        </p:nvSpPr>
        <p:spPr>
          <a:xfrm>
            <a:off x="5075600" y="405829"/>
            <a:ext cx="670600" cy="3690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0"/>
          <p:cNvSpPr txBox="1"/>
          <p:nvPr/>
        </p:nvSpPr>
        <p:spPr>
          <a:xfrm>
            <a:off x="5926814" y="407433"/>
            <a:ext cx="593730" cy="3690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611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0"/>
          <p:cNvSpPr txBox="1"/>
          <p:nvPr/>
        </p:nvSpPr>
        <p:spPr>
          <a:xfrm>
            <a:off x="6508384" y="974565"/>
            <a:ext cx="593730" cy="332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850" l="-927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" name="Google Shape;786;p60"/>
          <p:cNvCxnSpPr/>
          <p:nvPr/>
        </p:nvCxnSpPr>
        <p:spPr>
          <a:xfrm rot="10800000">
            <a:off x="6898078" y="5316528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87" name="Google Shape;787;p60"/>
          <p:cNvCxnSpPr/>
          <p:nvPr/>
        </p:nvCxnSpPr>
        <p:spPr>
          <a:xfrm rot="10800000">
            <a:off x="6866735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788" name="Google Shape;788;p60"/>
          <p:cNvCxnSpPr/>
          <p:nvPr/>
        </p:nvCxnSpPr>
        <p:spPr>
          <a:xfrm flipH="1" rot="10800000">
            <a:off x="6804607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789" name="Google Shape;789;p60"/>
          <p:cNvSpPr txBox="1"/>
          <p:nvPr/>
        </p:nvSpPr>
        <p:spPr>
          <a:xfrm>
            <a:off x="7276100" y="5921294"/>
            <a:ext cx="734449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0"/>
          <p:cNvSpPr txBox="1"/>
          <p:nvPr/>
        </p:nvSpPr>
        <p:spPr>
          <a:xfrm>
            <a:off x="7200530" y="5711850"/>
            <a:ext cx="885589" cy="3690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0"/>
          <p:cNvSpPr txBox="1"/>
          <p:nvPr/>
        </p:nvSpPr>
        <p:spPr>
          <a:xfrm>
            <a:off x="6508384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0"/>
          <p:cNvSpPr txBox="1"/>
          <p:nvPr/>
        </p:nvSpPr>
        <p:spPr>
          <a:xfrm>
            <a:off x="7584177" y="5217730"/>
            <a:ext cx="734450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0"/>
          <p:cNvSpPr txBox="1"/>
          <p:nvPr/>
        </p:nvSpPr>
        <p:spPr>
          <a:xfrm>
            <a:off x="7508607" y="5008286"/>
            <a:ext cx="885590" cy="3690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0"/>
          <p:cNvSpPr txBox="1"/>
          <p:nvPr/>
        </p:nvSpPr>
        <p:spPr>
          <a:xfrm>
            <a:off x="1193323" y="4833028"/>
            <a:ext cx="860342" cy="60378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5" name="Google Shape;795;p60"/>
          <p:cNvGrpSpPr/>
          <p:nvPr/>
        </p:nvGrpSpPr>
        <p:grpSpPr>
          <a:xfrm>
            <a:off x="2612150" y="4099625"/>
            <a:ext cx="1838324" cy="1084350"/>
            <a:chOff x="0" y="0"/>
            <a:chExt cx="1509917" cy="1084350"/>
          </a:xfrm>
        </p:grpSpPr>
        <p:sp>
          <p:nvSpPr>
            <p:cNvPr id="796" name="Google Shape;796;p60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7" name="Google Shape;797;p60"/>
            <p:cNvSpPr txBox="1"/>
            <p:nvPr/>
          </p:nvSpPr>
          <p:spPr>
            <a:xfrm>
              <a:off x="372642" y="229137"/>
              <a:ext cx="764632" cy="62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60"/>
          <p:cNvGrpSpPr/>
          <p:nvPr/>
        </p:nvGrpSpPr>
        <p:grpSpPr>
          <a:xfrm>
            <a:off x="5440207" y="4099623"/>
            <a:ext cx="1509918" cy="1084351"/>
            <a:chOff x="0" y="0"/>
            <a:chExt cx="1509917" cy="1084350"/>
          </a:xfrm>
        </p:grpSpPr>
        <p:sp>
          <p:nvSpPr>
            <p:cNvPr id="799" name="Google Shape;799;p60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0" name="Google Shape;800;p60"/>
            <p:cNvSpPr txBox="1"/>
            <p:nvPr/>
          </p:nvSpPr>
          <p:spPr>
            <a:xfrm>
              <a:off x="279782" y="179622"/>
              <a:ext cx="950352" cy="725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ГЛАГ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p60"/>
          <p:cNvGrpSpPr/>
          <p:nvPr/>
        </p:nvGrpSpPr>
        <p:grpSpPr>
          <a:xfrm>
            <a:off x="4012830" y="1832112"/>
            <a:ext cx="1509918" cy="1084351"/>
            <a:chOff x="0" y="0"/>
            <a:chExt cx="1509917" cy="1084350"/>
          </a:xfrm>
        </p:grpSpPr>
        <p:sp>
          <p:nvSpPr>
            <p:cNvPr id="802" name="Google Shape;802;p60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3" name="Google Shape;803;p60"/>
            <p:cNvSpPr txBox="1"/>
            <p:nvPr/>
          </p:nvSpPr>
          <p:spPr>
            <a:xfrm>
              <a:off x="281407" y="204592"/>
              <a:ext cx="947102" cy="675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СУЩ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1"/>
          <p:cNvSpPr txBox="1"/>
          <p:nvPr/>
        </p:nvSpPr>
        <p:spPr>
          <a:xfrm>
            <a:off x="451113" y="824524"/>
            <a:ext cx="3195616" cy="194171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1836"/>
              <a:buFont typeface="Arial"/>
              <a:buChar char="●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Будем оценивать два вида вероятностей: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1" marL="70273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898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Вероятность перехода между скрытыми состояниями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9" name="Google Shape;809;p6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61"/>
          <p:cNvSpPr txBox="1"/>
          <p:nvPr/>
        </p:nvSpPr>
        <p:spPr>
          <a:xfrm>
            <a:off x="2367792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1" name="Google Shape;811;p61"/>
          <p:cNvCxnSpPr/>
          <p:nvPr/>
        </p:nvCxnSpPr>
        <p:spPr>
          <a:xfrm flipH="1">
            <a:off x="4361788" y="4641796"/>
            <a:ext cx="746375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2" name="Google Shape;812;p61"/>
          <p:cNvCxnSpPr/>
          <p:nvPr/>
        </p:nvCxnSpPr>
        <p:spPr>
          <a:xfrm flipH="1" rot="10800000">
            <a:off x="3031098" y="2397189"/>
            <a:ext cx="689143" cy="135419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3" name="Google Shape;813;p61"/>
          <p:cNvCxnSpPr/>
          <p:nvPr/>
        </p:nvCxnSpPr>
        <p:spPr>
          <a:xfrm>
            <a:off x="5815336" y="2394051"/>
            <a:ext cx="689142" cy="1354192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14" name="Google Shape;814;p61"/>
          <p:cNvCxnSpPr/>
          <p:nvPr/>
        </p:nvCxnSpPr>
        <p:spPr>
          <a:xfrm flipH="1" rot="10800000">
            <a:off x="4087071" y="3035021"/>
            <a:ext cx="1" cy="85879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15" name="Google Shape;815;p61"/>
          <p:cNvCxnSpPr/>
          <p:nvPr/>
        </p:nvCxnSpPr>
        <p:spPr>
          <a:xfrm flipH="1" rot="10800000">
            <a:off x="5444006" y="3035021"/>
            <a:ext cx="1" cy="85879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16" name="Google Shape;816;p61"/>
          <p:cNvSpPr txBox="1"/>
          <p:nvPr/>
        </p:nvSpPr>
        <p:spPr>
          <a:xfrm>
            <a:off x="4219734" y="2943513"/>
            <a:ext cx="406092" cy="9981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1458" l="-85057" r="-119383" t="-17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7" name="Google Shape;817;p61"/>
          <p:cNvCxnSpPr/>
          <p:nvPr/>
        </p:nvCxnSpPr>
        <p:spPr>
          <a:xfrm flipH="1" rot="10800000">
            <a:off x="2440215" y="5332314"/>
            <a:ext cx="164668" cy="217045"/>
          </a:xfrm>
          <a:prstGeom prst="straightConnector1">
            <a:avLst/>
          </a:prstGeom>
          <a:noFill/>
          <a:ln cap="flat" cmpd="sng" w="12700">
            <a:solidFill>
              <a:srgbClr val="CBD8E9"/>
            </a:solidFill>
            <a:prstDash val="dashDot"/>
            <a:round/>
            <a:headEnd len="med" w="med" type="triangle"/>
            <a:tailEnd len="sm" w="sm" type="none"/>
          </a:ln>
        </p:spPr>
      </p:cxnSp>
      <p:cxnSp>
        <p:nvCxnSpPr>
          <p:cNvPr id="818" name="Google Shape;818;p61"/>
          <p:cNvCxnSpPr/>
          <p:nvPr/>
        </p:nvCxnSpPr>
        <p:spPr>
          <a:xfrm flipH="1" rot="10800000">
            <a:off x="1887134" y="5297540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19" name="Google Shape;819;p61"/>
          <p:cNvSpPr txBox="1"/>
          <p:nvPr/>
        </p:nvSpPr>
        <p:spPr>
          <a:xfrm>
            <a:off x="1420448" y="5181104"/>
            <a:ext cx="406092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61"/>
          <p:cNvCxnSpPr/>
          <p:nvPr/>
        </p:nvCxnSpPr>
        <p:spPr>
          <a:xfrm flipH="1" rot="10800000">
            <a:off x="2096556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21" name="Google Shape;821;p61"/>
          <p:cNvSpPr txBox="1"/>
          <p:nvPr/>
        </p:nvSpPr>
        <p:spPr>
          <a:xfrm>
            <a:off x="1623961" y="5921294"/>
            <a:ext cx="496895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1"/>
          <p:cNvSpPr txBox="1"/>
          <p:nvPr/>
        </p:nvSpPr>
        <p:spPr>
          <a:xfrm>
            <a:off x="1193323" y="4833028"/>
            <a:ext cx="860342" cy="603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1"/>
          <p:cNvSpPr txBox="1"/>
          <p:nvPr/>
        </p:nvSpPr>
        <p:spPr>
          <a:xfrm>
            <a:off x="1537109" y="5730135"/>
            <a:ext cx="670600" cy="3324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1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4" name="Google Shape;824;p61"/>
          <p:cNvCxnSpPr/>
          <p:nvPr/>
        </p:nvCxnSpPr>
        <p:spPr>
          <a:xfrm rot="10800000">
            <a:off x="2661958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25" name="Google Shape;825;p61"/>
          <p:cNvCxnSpPr/>
          <p:nvPr/>
        </p:nvCxnSpPr>
        <p:spPr>
          <a:xfrm flipH="1">
            <a:off x="5605093" y="1890741"/>
            <a:ext cx="684738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26" name="Google Shape;826;p61"/>
          <p:cNvCxnSpPr/>
          <p:nvPr/>
        </p:nvCxnSpPr>
        <p:spPr>
          <a:xfrm flipH="1">
            <a:off x="5571243" y="970216"/>
            <a:ext cx="363947" cy="81159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27" name="Google Shape;827;p61"/>
          <p:cNvCxnSpPr/>
          <p:nvPr/>
        </p:nvCxnSpPr>
        <p:spPr>
          <a:xfrm>
            <a:off x="5521422" y="968788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28" name="Google Shape;828;p61"/>
          <p:cNvSpPr txBox="1"/>
          <p:nvPr/>
        </p:nvSpPr>
        <p:spPr>
          <a:xfrm>
            <a:off x="4914674" y="665225"/>
            <a:ext cx="860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улица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1"/>
          <p:cNvSpPr txBox="1"/>
          <p:nvPr/>
        </p:nvSpPr>
        <p:spPr>
          <a:xfrm>
            <a:off x="5705735" y="671872"/>
            <a:ext cx="1035888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61"/>
          <p:cNvCxnSpPr/>
          <p:nvPr/>
        </p:nvCxnSpPr>
        <p:spPr>
          <a:xfrm flipH="1">
            <a:off x="5597338" y="1431387"/>
            <a:ext cx="685539" cy="394240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31" name="Google Shape;831;p61"/>
          <p:cNvSpPr txBox="1"/>
          <p:nvPr/>
        </p:nvSpPr>
        <p:spPr>
          <a:xfrm>
            <a:off x="6258201" y="1195050"/>
            <a:ext cx="1094097" cy="36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61"/>
          <p:cNvSpPr txBox="1"/>
          <p:nvPr/>
        </p:nvSpPr>
        <p:spPr>
          <a:xfrm>
            <a:off x="6357694" y="1678097"/>
            <a:ext cx="524738" cy="37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61"/>
          <p:cNvSpPr txBox="1"/>
          <p:nvPr/>
        </p:nvSpPr>
        <p:spPr>
          <a:xfrm>
            <a:off x="5075600" y="405829"/>
            <a:ext cx="670600" cy="36906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1"/>
          <p:cNvSpPr txBox="1"/>
          <p:nvPr/>
        </p:nvSpPr>
        <p:spPr>
          <a:xfrm>
            <a:off x="5926814" y="407433"/>
            <a:ext cx="593730" cy="3690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611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1"/>
          <p:cNvSpPr txBox="1"/>
          <p:nvPr/>
        </p:nvSpPr>
        <p:spPr>
          <a:xfrm>
            <a:off x="6508384" y="974565"/>
            <a:ext cx="593730" cy="332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850" l="-927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61"/>
          <p:cNvCxnSpPr/>
          <p:nvPr/>
        </p:nvCxnSpPr>
        <p:spPr>
          <a:xfrm rot="10800000">
            <a:off x="6898078" y="5316528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37" name="Google Shape;837;p61"/>
          <p:cNvCxnSpPr/>
          <p:nvPr/>
        </p:nvCxnSpPr>
        <p:spPr>
          <a:xfrm rot="10800000">
            <a:off x="6866735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38" name="Google Shape;838;p61"/>
          <p:cNvCxnSpPr/>
          <p:nvPr/>
        </p:nvCxnSpPr>
        <p:spPr>
          <a:xfrm flipH="1" rot="10800000">
            <a:off x="6804607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39" name="Google Shape;839;p61"/>
          <p:cNvSpPr txBox="1"/>
          <p:nvPr/>
        </p:nvSpPr>
        <p:spPr>
          <a:xfrm>
            <a:off x="7276100" y="5921294"/>
            <a:ext cx="734449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1"/>
          <p:cNvSpPr txBox="1"/>
          <p:nvPr/>
        </p:nvSpPr>
        <p:spPr>
          <a:xfrm>
            <a:off x="7200530" y="5711850"/>
            <a:ext cx="885589" cy="36906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1" name="Google Shape;841;p61"/>
          <p:cNvGrpSpPr/>
          <p:nvPr/>
        </p:nvGrpSpPr>
        <p:grpSpPr>
          <a:xfrm>
            <a:off x="4519341" y="1372719"/>
            <a:ext cx="463977" cy="369069"/>
            <a:chOff x="0" y="0"/>
            <a:chExt cx="463976" cy="369068"/>
          </a:xfrm>
        </p:grpSpPr>
        <p:sp>
          <p:nvSpPr>
            <p:cNvPr id="842" name="Google Shape;842;p61"/>
            <p:cNvSpPr/>
            <p:nvPr/>
          </p:nvSpPr>
          <p:spPr>
            <a:xfrm>
              <a:off x="0" y="0"/>
              <a:ext cx="463976" cy="36844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843" name="Google Shape;843;p61"/>
            <p:cNvCxnSpPr/>
            <p:nvPr/>
          </p:nvCxnSpPr>
          <p:spPr>
            <a:xfrm rot="10800000">
              <a:off x="463661" y="152148"/>
              <a:ext cx="1" cy="2169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sp>
        <p:nvSpPr>
          <p:cNvPr id="844" name="Google Shape;844;p61"/>
          <p:cNvSpPr txBox="1"/>
          <p:nvPr/>
        </p:nvSpPr>
        <p:spPr>
          <a:xfrm>
            <a:off x="4945844" y="2943513"/>
            <a:ext cx="406092" cy="9981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1458" l="-85057" r="-119383" t="-17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1"/>
          <p:cNvSpPr txBox="1"/>
          <p:nvPr/>
        </p:nvSpPr>
        <p:spPr>
          <a:xfrm>
            <a:off x="4531929" y="641745"/>
            <a:ext cx="406092" cy="99814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2068" l="-85057" r="-119383" t="-164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1"/>
          <p:cNvSpPr txBox="1"/>
          <p:nvPr/>
        </p:nvSpPr>
        <p:spPr>
          <a:xfrm>
            <a:off x="4578090" y="4493327"/>
            <a:ext cx="406092" cy="99814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41458" l="-86547" r="-117885" t="-17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1"/>
          <p:cNvSpPr txBox="1"/>
          <p:nvPr/>
        </p:nvSpPr>
        <p:spPr>
          <a:xfrm>
            <a:off x="6508384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61"/>
          <p:cNvSpPr txBox="1"/>
          <p:nvPr/>
        </p:nvSpPr>
        <p:spPr>
          <a:xfrm>
            <a:off x="7584177" y="5217730"/>
            <a:ext cx="734450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1"/>
          <p:cNvSpPr txBox="1"/>
          <p:nvPr/>
        </p:nvSpPr>
        <p:spPr>
          <a:xfrm>
            <a:off x="7508607" y="5008286"/>
            <a:ext cx="885590" cy="36906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1"/>
          <p:cNvSpPr txBox="1"/>
          <p:nvPr/>
        </p:nvSpPr>
        <p:spPr>
          <a:xfrm>
            <a:off x="2822203" y="2579174"/>
            <a:ext cx="496895" cy="99814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1"/>
          <p:cNvSpPr txBox="1"/>
          <p:nvPr/>
        </p:nvSpPr>
        <p:spPr>
          <a:xfrm>
            <a:off x="6417017" y="2579174"/>
            <a:ext cx="406092" cy="99814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41458" l="-87863" r="-121198" t="-17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2" name="Google Shape;852;p61"/>
          <p:cNvGrpSpPr/>
          <p:nvPr/>
        </p:nvGrpSpPr>
        <p:grpSpPr>
          <a:xfrm>
            <a:off x="2612150" y="4099625"/>
            <a:ext cx="1810843" cy="1084350"/>
            <a:chOff x="0" y="0"/>
            <a:chExt cx="1509917" cy="1084350"/>
          </a:xfrm>
        </p:grpSpPr>
        <p:sp>
          <p:nvSpPr>
            <p:cNvPr id="853" name="Google Shape;853;p61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4" name="Google Shape;854;p61"/>
            <p:cNvSpPr txBox="1"/>
            <p:nvPr/>
          </p:nvSpPr>
          <p:spPr>
            <a:xfrm>
              <a:off x="372642" y="229137"/>
              <a:ext cx="764632" cy="62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61"/>
          <p:cNvGrpSpPr/>
          <p:nvPr/>
        </p:nvGrpSpPr>
        <p:grpSpPr>
          <a:xfrm>
            <a:off x="5440207" y="4099623"/>
            <a:ext cx="1509918" cy="1084351"/>
            <a:chOff x="0" y="0"/>
            <a:chExt cx="1509917" cy="1084350"/>
          </a:xfrm>
        </p:grpSpPr>
        <p:sp>
          <p:nvSpPr>
            <p:cNvPr id="856" name="Google Shape;856;p61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7" name="Google Shape;857;p61"/>
            <p:cNvSpPr txBox="1"/>
            <p:nvPr/>
          </p:nvSpPr>
          <p:spPr>
            <a:xfrm>
              <a:off x="279782" y="179622"/>
              <a:ext cx="950352" cy="725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ГЛАГ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8" name="Google Shape;858;p61"/>
          <p:cNvGrpSpPr/>
          <p:nvPr/>
        </p:nvGrpSpPr>
        <p:grpSpPr>
          <a:xfrm>
            <a:off x="4012830" y="1832112"/>
            <a:ext cx="1509918" cy="1084351"/>
            <a:chOff x="0" y="0"/>
            <a:chExt cx="1509917" cy="1084350"/>
          </a:xfrm>
        </p:grpSpPr>
        <p:sp>
          <p:nvSpPr>
            <p:cNvPr id="859" name="Google Shape;859;p61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0" name="Google Shape;860;p61"/>
            <p:cNvSpPr txBox="1"/>
            <p:nvPr/>
          </p:nvSpPr>
          <p:spPr>
            <a:xfrm>
              <a:off x="281407" y="204592"/>
              <a:ext cx="947102" cy="675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СУЩ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2"/>
          <p:cNvSpPr txBox="1"/>
          <p:nvPr/>
        </p:nvSpPr>
        <p:spPr>
          <a:xfrm>
            <a:off x="444172" y="1183404"/>
            <a:ext cx="3397412" cy="6891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177" l="-3729" r="0" t="-72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6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Обозначения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67" name="Google Shape;867;p62"/>
          <p:cNvGrpSpPr/>
          <p:nvPr/>
        </p:nvGrpSpPr>
        <p:grpSpPr>
          <a:xfrm>
            <a:off x="2612150" y="4099625"/>
            <a:ext cx="1765244" cy="1084350"/>
            <a:chOff x="0" y="0"/>
            <a:chExt cx="1509917" cy="1084350"/>
          </a:xfrm>
        </p:grpSpPr>
        <p:sp>
          <p:nvSpPr>
            <p:cNvPr id="868" name="Google Shape;868;p62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9" name="Google Shape;869;p62"/>
            <p:cNvSpPr txBox="1"/>
            <p:nvPr/>
          </p:nvSpPr>
          <p:spPr>
            <a:xfrm>
              <a:off x="372642" y="229137"/>
              <a:ext cx="764632" cy="62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" name="Google Shape;870;p62"/>
          <p:cNvGrpSpPr/>
          <p:nvPr/>
        </p:nvGrpSpPr>
        <p:grpSpPr>
          <a:xfrm>
            <a:off x="5440207" y="4099623"/>
            <a:ext cx="1509918" cy="1084351"/>
            <a:chOff x="0" y="0"/>
            <a:chExt cx="1509917" cy="1084350"/>
          </a:xfrm>
        </p:grpSpPr>
        <p:sp>
          <p:nvSpPr>
            <p:cNvPr id="871" name="Google Shape;871;p62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2" name="Google Shape;872;p62"/>
            <p:cNvSpPr txBox="1"/>
            <p:nvPr/>
          </p:nvSpPr>
          <p:spPr>
            <a:xfrm>
              <a:off x="279782" y="179622"/>
              <a:ext cx="950352" cy="725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ГЛАГ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62"/>
          <p:cNvGrpSpPr/>
          <p:nvPr/>
        </p:nvGrpSpPr>
        <p:grpSpPr>
          <a:xfrm>
            <a:off x="4012830" y="1832112"/>
            <a:ext cx="1509918" cy="1084351"/>
            <a:chOff x="0" y="0"/>
            <a:chExt cx="1509917" cy="1084350"/>
          </a:xfrm>
        </p:grpSpPr>
        <p:sp>
          <p:nvSpPr>
            <p:cNvPr id="874" name="Google Shape;874;p62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5" name="Google Shape;875;p62"/>
            <p:cNvSpPr txBox="1"/>
            <p:nvPr/>
          </p:nvSpPr>
          <p:spPr>
            <a:xfrm>
              <a:off x="281407" y="204592"/>
              <a:ext cx="947102" cy="675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СУЩ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3"/>
          <p:cNvSpPr txBox="1"/>
          <p:nvPr/>
        </p:nvSpPr>
        <p:spPr>
          <a:xfrm>
            <a:off x="444172" y="1183404"/>
            <a:ext cx="3397412" cy="6644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9262" l="-3947" r="0" t="-91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Обозначения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2" name="Google Shape;882;p63"/>
          <p:cNvSpPr txBox="1"/>
          <p:nvPr/>
        </p:nvSpPr>
        <p:spPr>
          <a:xfrm>
            <a:off x="2367792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63"/>
          <p:cNvCxnSpPr/>
          <p:nvPr/>
        </p:nvCxnSpPr>
        <p:spPr>
          <a:xfrm flipH="1" rot="10800000">
            <a:off x="2440215" y="5332314"/>
            <a:ext cx="164668" cy="217045"/>
          </a:xfrm>
          <a:prstGeom prst="straightConnector1">
            <a:avLst/>
          </a:prstGeom>
          <a:noFill/>
          <a:ln cap="flat" cmpd="sng" w="12700">
            <a:solidFill>
              <a:srgbClr val="CBD8E9"/>
            </a:solidFill>
            <a:prstDash val="dashDot"/>
            <a:round/>
            <a:headEnd len="med" w="med" type="triangle"/>
            <a:tailEnd len="sm" w="sm" type="none"/>
          </a:ln>
        </p:spPr>
      </p:cxnSp>
      <p:cxnSp>
        <p:nvCxnSpPr>
          <p:cNvPr id="884" name="Google Shape;884;p63"/>
          <p:cNvCxnSpPr/>
          <p:nvPr/>
        </p:nvCxnSpPr>
        <p:spPr>
          <a:xfrm flipH="1" rot="10800000">
            <a:off x="1887134" y="5297540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85" name="Google Shape;885;p63"/>
          <p:cNvSpPr txBox="1"/>
          <p:nvPr/>
        </p:nvSpPr>
        <p:spPr>
          <a:xfrm>
            <a:off x="1420448" y="5181104"/>
            <a:ext cx="406092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p63"/>
          <p:cNvCxnSpPr/>
          <p:nvPr/>
        </p:nvCxnSpPr>
        <p:spPr>
          <a:xfrm flipH="1" rot="10800000">
            <a:off x="2096556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87" name="Google Shape;887;p63"/>
          <p:cNvSpPr txBox="1"/>
          <p:nvPr/>
        </p:nvSpPr>
        <p:spPr>
          <a:xfrm>
            <a:off x="1623961" y="5921294"/>
            <a:ext cx="496895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8" name="Google Shape;888;p63"/>
          <p:cNvCxnSpPr/>
          <p:nvPr/>
        </p:nvCxnSpPr>
        <p:spPr>
          <a:xfrm rot="10800000">
            <a:off x="2661958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89" name="Google Shape;889;p63"/>
          <p:cNvCxnSpPr/>
          <p:nvPr/>
        </p:nvCxnSpPr>
        <p:spPr>
          <a:xfrm flipH="1">
            <a:off x="5605093" y="1890741"/>
            <a:ext cx="684738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90" name="Google Shape;890;p63"/>
          <p:cNvCxnSpPr/>
          <p:nvPr/>
        </p:nvCxnSpPr>
        <p:spPr>
          <a:xfrm flipH="1">
            <a:off x="5571243" y="970216"/>
            <a:ext cx="363947" cy="81159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91" name="Google Shape;891;p63"/>
          <p:cNvCxnSpPr/>
          <p:nvPr/>
        </p:nvCxnSpPr>
        <p:spPr>
          <a:xfrm>
            <a:off x="5521422" y="968788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92" name="Google Shape;892;p63"/>
          <p:cNvSpPr txBox="1"/>
          <p:nvPr/>
        </p:nvSpPr>
        <p:spPr>
          <a:xfrm>
            <a:off x="4979349" y="665225"/>
            <a:ext cx="795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улица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63"/>
          <p:cNvSpPr txBox="1"/>
          <p:nvPr/>
        </p:nvSpPr>
        <p:spPr>
          <a:xfrm>
            <a:off x="5705735" y="671872"/>
            <a:ext cx="1035888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63"/>
          <p:cNvCxnSpPr/>
          <p:nvPr/>
        </p:nvCxnSpPr>
        <p:spPr>
          <a:xfrm flipH="1">
            <a:off x="5597338" y="1431387"/>
            <a:ext cx="685539" cy="394240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895" name="Google Shape;895;p63"/>
          <p:cNvSpPr txBox="1"/>
          <p:nvPr/>
        </p:nvSpPr>
        <p:spPr>
          <a:xfrm>
            <a:off x="6258201" y="1195050"/>
            <a:ext cx="1094097" cy="36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63"/>
          <p:cNvSpPr txBox="1"/>
          <p:nvPr/>
        </p:nvSpPr>
        <p:spPr>
          <a:xfrm>
            <a:off x="6357694" y="1678097"/>
            <a:ext cx="524738" cy="37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7" name="Google Shape;897;p63"/>
          <p:cNvCxnSpPr/>
          <p:nvPr/>
        </p:nvCxnSpPr>
        <p:spPr>
          <a:xfrm rot="10800000">
            <a:off x="6898078" y="5316528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98" name="Google Shape;898;p63"/>
          <p:cNvCxnSpPr/>
          <p:nvPr/>
        </p:nvCxnSpPr>
        <p:spPr>
          <a:xfrm rot="10800000">
            <a:off x="6866735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899" name="Google Shape;899;p63"/>
          <p:cNvCxnSpPr/>
          <p:nvPr/>
        </p:nvCxnSpPr>
        <p:spPr>
          <a:xfrm flipH="1" rot="10800000">
            <a:off x="6804607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00" name="Google Shape;900;p63"/>
          <p:cNvSpPr txBox="1"/>
          <p:nvPr/>
        </p:nvSpPr>
        <p:spPr>
          <a:xfrm>
            <a:off x="7276100" y="5921294"/>
            <a:ext cx="734449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3"/>
          <p:cNvSpPr txBox="1"/>
          <p:nvPr/>
        </p:nvSpPr>
        <p:spPr>
          <a:xfrm>
            <a:off x="6508384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3"/>
          <p:cNvSpPr txBox="1"/>
          <p:nvPr/>
        </p:nvSpPr>
        <p:spPr>
          <a:xfrm>
            <a:off x="7584177" y="5217730"/>
            <a:ext cx="734450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3" name="Google Shape;903;p63"/>
          <p:cNvGrpSpPr/>
          <p:nvPr/>
        </p:nvGrpSpPr>
        <p:grpSpPr>
          <a:xfrm>
            <a:off x="2612150" y="4099625"/>
            <a:ext cx="1783514" cy="1084350"/>
            <a:chOff x="0" y="0"/>
            <a:chExt cx="1509917" cy="1084350"/>
          </a:xfrm>
        </p:grpSpPr>
        <p:sp>
          <p:nvSpPr>
            <p:cNvPr id="904" name="Google Shape;904;p63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5" name="Google Shape;905;p63"/>
            <p:cNvSpPr txBox="1"/>
            <p:nvPr/>
          </p:nvSpPr>
          <p:spPr>
            <a:xfrm>
              <a:off x="372642" y="229137"/>
              <a:ext cx="764632" cy="62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" name="Google Shape;906;p63"/>
          <p:cNvGrpSpPr/>
          <p:nvPr/>
        </p:nvGrpSpPr>
        <p:grpSpPr>
          <a:xfrm>
            <a:off x="5440207" y="4099623"/>
            <a:ext cx="1509918" cy="1084351"/>
            <a:chOff x="0" y="0"/>
            <a:chExt cx="1509917" cy="1084350"/>
          </a:xfrm>
        </p:grpSpPr>
        <p:sp>
          <p:nvSpPr>
            <p:cNvPr id="907" name="Google Shape;907;p63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8" name="Google Shape;908;p63"/>
            <p:cNvSpPr txBox="1"/>
            <p:nvPr/>
          </p:nvSpPr>
          <p:spPr>
            <a:xfrm>
              <a:off x="279782" y="179622"/>
              <a:ext cx="950352" cy="725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ГЛАГ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63"/>
          <p:cNvGrpSpPr/>
          <p:nvPr/>
        </p:nvGrpSpPr>
        <p:grpSpPr>
          <a:xfrm>
            <a:off x="4012830" y="1832112"/>
            <a:ext cx="1509918" cy="1084351"/>
            <a:chOff x="0" y="0"/>
            <a:chExt cx="1509917" cy="1084350"/>
          </a:xfrm>
        </p:grpSpPr>
        <p:sp>
          <p:nvSpPr>
            <p:cNvPr id="910" name="Google Shape;910;p63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1" name="Google Shape;911;p63"/>
            <p:cNvSpPr txBox="1"/>
            <p:nvPr/>
          </p:nvSpPr>
          <p:spPr>
            <a:xfrm>
              <a:off x="281407" y="204592"/>
              <a:ext cx="947102" cy="675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СУЩ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4"/>
          <p:cNvSpPr txBox="1"/>
          <p:nvPr/>
        </p:nvSpPr>
        <p:spPr>
          <a:xfrm>
            <a:off x="444172" y="1183403"/>
            <a:ext cx="3301903" cy="10215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115" l="-4057" r="0" t="-53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Обозначения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8" name="Google Shape;918;p64"/>
          <p:cNvSpPr txBox="1"/>
          <p:nvPr/>
        </p:nvSpPr>
        <p:spPr>
          <a:xfrm>
            <a:off x="2367792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Google Shape;919;p64"/>
          <p:cNvCxnSpPr/>
          <p:nvPr/>
        </p:nvCxnSpPr>
        <p:spPr>
          <a:xfrm flipH="1" rot="10800000">
            <a:off x="2440215" y="5332314"/>
            <a:ext cx="164668" cy="217045"/>
          </a:xfrm>
          <a:prstGeom prst="straightConnector1">
            <a:avLst/>
          </a:prstGeom>
          <a:noFill/>
          <a:ln cap="flat" cmpd="sng" w="12700">
            <a:solidFill>
              <a:srgbClr val="CBD8E9"/>
            </a:solidFill>
            <a:prstDash val="dashDot"/>
            <a:round/>
            <a:headEnd len="med" w="med" type="triangle"/>
            <a:tailEnd len="sm" w="sm" type="none"/>
          </a:ln>
        </p:spPr>
      </p:cxnSp>
      <p:cxnSp>
        <p:nvCxnSpPr>
          <p:cNvPr id="920" name="Google Shape;920;p64"/>
          <p:cNvCxnSpPr/>
          <p:nvPr/>
        </p:nvCxnSpPr>
        <p:spPr>
          <a:xfrm flipH="1" rot="10800000">
            <a:off x="1887134" y="5297540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21" name="Google Shape;921;p64"/>
          <p:cNvSpPr txBox="1"/>
          <p:nvPr/>
        </p:nvSpPr>
        <p:spPr>
          <a:xfrm>
            <a:off x="1420448" y="5181104"/>
            <a:ext cx="406092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2" name="Google Shape;922;p64"/>
          <p:cNvCxnSpPr/>
          <p:nvPr/>
        </p:nvCxnSpPr>
        <p:spPr>
          <a:xfrm flipH="1" rot="10800000">
            <a:off x="2096556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23" name="Google Shape;923;p64"/>
          <p:cNvSpPr txBox="1"/>
          <p:nvPr/>
        </p:nvSpPr>
        <p:spPr>
          <a:xfrm>
            <a:off x="1623961" y="5921294"/>
            <a:ext cx="496895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4"/>
          <p:cNvSpPr txBox="1"/>
          <p:nvPr/>
        </p:nvSpPr>
        <p:spPr>
          <a:xfrm>
            <a:off x="1193323" y="4833028"/>
            <a:ext cx="860342" cy="603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4"/>
          <p:cNvSpPr txBox="1"/>
          <p:nvPr/>
        </p:nvSpPr>
        <p:spPr>
          <a:xfrm>
            <a:off x="1537109" y="5730135"/>
            <a:ext cx="670600" cy="3324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1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6" name="Google Shape;926;p64"/>
          <p:cNvCxnSpPr/>
          <p:nvPr/>
        </p:nvCxnSpPr>
        <p:spPr>
          <a:xfrm rot="10800000">
            <a:off x="2661958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27" name="Google Shape;927;p64"/>
          <p:cNvCxnSpPr/>
          <p:nvPr/>
        </p:nvCxnSpPr>
        <p:spPr>
          <a:xfrm flipH="1">
            <a:off x="5605093" y="1890741"/>
            <a:ext cx="684738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28" name="Google Shape;928;p64"/>
          <p:cNvCxnSpPr/>
          <p:nvPr/>
        </p:nvCxnSpPr>
        <p:spPr>
          <a:xfrm flipH="1">
            <a:off x="5571243" y="970216"/>
            <a:ext cx="363947" cy="81159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29" name="Google Shape;929;p64"/>
          <p:cNvCxnSpPr/>
          <p:nvPr/>
        </p:nvCxnSpPr>
        <p:spPr>
          <a:xfrm>
            <a:off x="5521422" y="968788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30" name="Google Shape;930;p64"/>
          <p:cNvSpPr txBox="1"/>
          <p:nvPr/>
        </p:nvSpPr>
        <p:spPr>
          <a:xfrm>
            <a:off x="4914673" y="665225"/>
            <a:ext cx="860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улица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4"/>
          <p:cNvSpPr txBox="1"/>
          <p:nvPr/>
        </p:nvSpPr>
        <p:spPr>
          <a:xfrm>
            <a:off x="5705735" y="671872"/>
            <a:ext cx="1035888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2" name="Google Shape;932;p64"/>
          <p:cNvCxnSpPr/>
          <p:nvPr/>
        </p:nvCxnSpPr>
        <p:spPr>
          <a:xfrm flipH="1">
            <a:off x="5597338" y="1431387"/>
            <a:ext cx="685539" cy="394240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33" name="Google Shape;933;p64"/>
          <p:cNvSpPr txBox="1"/>
          <p:nvPr/>
        </p:nvSpPr>
        <p:spPr>
          <a:xfrm>
            <a:off x="6258201" y="1195050"/>
            <a:ext cx="1094097" cy="36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4"/>
          <p:cNvSpPr txBox="1"/>
          <p:nvPr/>
        </p:nvSpPr>
        <p:spPr>
          <a:xfrm>
            <a:off x="6357694" y="1678097"/>
            <a:ext cx="524738" cy="37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4"/>
          <p:cNvSpPr txBox="1"/>
          <p:nvPr/>
        </p:nvSpPr>
        <p:spPr>
          <a:xfrm>
            <a:off x="5075600" y="405829"/>
            <a:ext cx="670500" cy="369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4"/>
          <p:cNvSpPr txBox="1"/>
          <p:nvPr/>
        </p:nvSpPr>
        <p:spPr>
          <a:xfrm>
            <a:off x="5926814" y="407433"/>
            <a:ext cx="593730" cy="3690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611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4"/>
          <p:cNvSpPr txBox="1"/>
          <p:nvPr/>
        </p:nvSpPr>
        <p:spPr>
          <a:xfrm>
            <a:off x="6508384" y="974565"/>
            <a:ext cx="593730" cy="332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850" l="-927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8" name="Google Shape;938;p64"/>
          <p:cNvCxnSpPr/>
          <p:nvPr/>
        </p:nvCxnSpPr>
        <p:spPr>
          <a:xfrm rot="10800000">
            <a:off x="6898078" y="5316528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39" name="Google Shape;939;p64"/>
          <p:cNvCxnSpPr/>
          <p:nvPr/>
        </p:nvCxnSpPr>
        <p:spPr>
          <a:xfrm rot="10800000">
            <a:off x="6866735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40" name="Google Shape;940;p64"/>
          <p:cNvCxnSpPr/>
          <p:nvPr/>
        </p:nvCxnSpPr>
        <p:spPr>
          <a:xfrm flipH="1" rot="10800000">
            <a:off x="6804607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41" name="Google Shape;941;p64"/>
          <p:cNvSpPr txBox="1"/>
          <p:nvPr/>
        </p:nvSpPr>
        <p:spPr>
          <a:xfrm>
            <a:off x="7276100" y="5921294"/>
            <a:ext cx="734449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4"/>
          <p:cNvSpPr txBox="1"/>
          <p:nvPr/>
        </p:nvSpPr>
        <p:spPr>
          <a:xfrm>
            <a:off x="7200530" y="5711850"/>
            <a:ext cx="885589" cy="36906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4"/>
          <p:cNvSpPr txBox="1"/>
          <p:nvPr/>
        </p:nvSpPr>
        <p:spPr>
          <a:xfrm>
            <a:off x="6508384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4"/>
          <p:cNvSpPr txBox="1"/>
          <p:nvPr/>
        </p:nvSpPr>
        <p:spPr>
          <a:xfrm>
            <a:off x="7584177" y="5217730"/>
            <a:ext cx="734450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4"/>
          <p:cNvSpPr txBox="1"/>
          <p:nvPr/>
        </p:nvSpPr>
        <p:spPr>
          <a:xfrm>
            <a:off x="7508607" y="5008286"/>
            <a:ext cx="885590" cy="3690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6" name="Google Shape;946;p64"/>
          <p:cNvGrpSpPr/>
          <p:nvPr/>
        </p:nvGrpSpPr>
        <p:grpSpPr>
          <a:xfrm>
            <a:off x="2612150" y="4099625"/>
            <a:ext cx="1765244" cy="1084350"/>
            <a:chOff x="0" y="0"/>
            <a:chExt cx="1509917" cy="1084350"/>
          </a:xfrm>
        </p:grpSpPr>
        <p:sp>
          <p:nvSpPr>
            <p:cNvPr id="947" name="Google Shape;947;p64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8" name="Google Shape;948;p64"/>
            <p:cNvSpPr txBox="1"/>
            <p:nvPr/>
          </p:nvSpPr>
          <p:spPr>
            <a:xfrm>
              <a:off x="372642" y="229137"/>
              <a:ext cx="764632" cy="62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64"/>
          <p:cNvGrpSpPr/>
          <p:nvPr/>
        </p:nvGrpSpPr>
        <p:grpSpPr>
          <a:xfrm>
            <a:off x="5440207" y="4099623"/>
            <a:ext cx="1509918" cy="1084351"/>
            <a:chOff x="0" y="0"/>
            <a:chExt cx="1509917" cy="1084350"/>
          </a:xfrm>
        </p:grpSpPr>
        <p:sp>
          <p:nvSpPr>
            <p:cNvPr id="950" name="Google Shape;950;p64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1" name="Google Shape;951;p64"/>
            <p:cNvSpPr txBox="1"/>
            <p:nvPr/>
          </p:nvSpPr>
          <p:spPr>
            <a:xfrm>
              <a:off x="279782" y="179622"/>
              <a:ext cx="950352" cy="725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ГЛАГ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64"/>
          <p:cNvGrpSpPr/>
          <p:nvPr/>
        </p:nvGrpSpPr>
        <p:grpSpPr>
          <a:xfrm>
            <a:off x="4012830" y="1832112"/>
            <a:ext cx="1509918" cy="1084351"/>
            <a:chOff x="0" y="0"/>
            <a:chExt cx="1509917" cy="1084350"/>
          </a:xfrm>
        </p:grpSpPr>
        <p:sp>
          <p:nvSpPr>
            <p:cNvPr id="953" name="Google Shape;953;p64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4" name="Google Shape;954;p64"/>
            <p:cNvSpPr txBox="1"/>
            <p:nvPr/>
          </p:nvSpPr>
          <p:spPr>
            <a:xfrm>
              <a:off x="281407" y="204592"/>
              <a:ext cx="947102" cy="675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СУЩ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Обозначения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65"/>
          <p:cNvSpPr txBox="1"/>
          <p:nvPr/>
        </p:nvSpPr>
        <p:spPr>
          <a:xfrm>
            <a:off x="2367792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p65"/>
          <p:cNvCxnSpPr/>
          <p:nvPr/>
        </p:nvCxnSpPr>
        <p:spPr>
          <a:xfrm flipH="1">
            <a:off x="4361788" y="4641796"/>
            <a:ext cx="746375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2" name="Google Shape;962;p65"/>
          <p:cNvCxnSpPr/>
          <p:nvPr/>
        </p:nvCxnSpPr>
        <p:spPr>
          <a:xfrm flipH="1" rot="10800000">
            <a:off x="3031098" y="2397189"/>
            <a:ext cx="689143" cy="135419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3" name="Google Shape;963;p65"/>
          <p:cNvCxnSpPr/>
          <p:nvPr/>
        </p:nvCxnSpPr>
        <p:spPr>
          <a:xfrm>
            <a:off x="5815336" y="2394051"/>
            <a:ext cx="689142" cy="1354192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64" name="Google Shape;964;p65"/>
          <p:cNvCxnSpPr/>
          <p:nvPr/>
        </p:nvCxnSpPr>
        <p:spPr>
          <a:xfrm flipH="1" rot="10800000">
            <a:off x="4087071" y="3035021"/>
            <a:ext cx="1" cy="85879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65" name="Google Shape;965;p65"/>
          <p:cNvCxnSpPr/>
          <p:nvPr/>
        </p:nvCxnSpPr>
        <p:spPr>
          <a:xfrm flipH="1" rot="10800000">
            <a:off x="5444006" y="3035021"/>
            <a:ext cx="1" cy="85879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66" name="Google Shape;966;p65"/>
          <p:cNvSpPr txBox="1"/>
          <p:nvPr/>
        </p:nvSpPr>
        <p:spPr>
          <a:xfrm>
            <a:off x="4219734" y="2943513"/>
            <a:ext cx="406092" cy="9981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1458" l="-85057" r="-119383" t="-17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7" name="Google Shape;967;p65"/>
          <p:cNvCxnSpPr/>
          <p:nvPr/>
        </p:nvCxnSpPr>
        <p:spPr>
          <a:xfrm flipH="1" rot="10800000">
            <a:off x="2440215" y="5332314"/>
            <a:ext cx="164668" cy="217045"/>
          </a:xfrm>
          <a:prstGeom prst="straightConnector1">
            <a:avLst/>
          </a:prstGeom>
          <a:noFill/>
          <a:ln cap="flat" cmpd="sng" w="12700">
            <a:solidFill>
              <a:srgbClr val="CBD8E9"/>
            </a:solidFill>
            <a:prstDash val="dashDot"/>
            <a:round/>
            <a:headEnd len="med" w="med" type="triangle"/>
            <a:tailEnd len="sm" w="sm" type="none"/>
          </a:ln>
        </p:spPr>
      </p:cxnSp>
      <p:cxnSp>
        <p:nvCxnSpPr>
          <p:cNvPr id="968" name="Google Shape;968;p65"/>
          <p:cNvCxnSpPr/>
          <p:nvPr/>
        </p:nvCxnSpPr>
        <p:spPr>
          <a:xfrm flipH="1" rot="10800000">
            <a:off x="1887134" y="5297540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69" name="Google Shape;969;p65"/>
          <p:cNvSpPr txBox="1"/>
          <p:nvPr/>
        </p:nvSpPr>
        <p:spPr>
          <a:xfrm>
            <a:off x="1420448" y="5181104"/>
            <a:ext cx="406092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0" name="Google Shape;970;p65"/>
          <p:cNvCxnSpPr/>
          <p:nvPr/>
        </p:nvCxnSpPr>
        <p:spPr>
          <a:xfrm flipH="1" rot="10800000">
            <a:off x="2096556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71" name="Google Shape;971;p65"/>
          <p:cNvSpPr txBox="1"/>
          <p:nvPr/>
        </p:nvSpPr>
        <p:spPr>
          <a:xfrm>
            <a:off x="1623961" y="5921294"/>
            <a:ext cx="496895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5"/>
          <p:cNvSpPr txBox="1"/>
          <p:nvPr/>
        </p:nvSpPr>
        <p:spPr>
          <a:xfrm>
            <a:off x="1193323" y="4833028"/>
            <a:ext cx="860342" cy="6037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5"/>
          <p:cNvSpPr txBox="1"/>
          <p:nvPr/>
        </p:nvSpPr>
        <p:spPr>
          <a:xfrm>
            <a:off x="1537109" y="5730135"/>
            <a:ext cx="670600" cy="3324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1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4" name="Google Shape;974;p65"/>
          <p:cNvCxnSpPr/>
          <p:nvPr/>
        </p:nvCxnSpPr>
        <p:spPr>
          <a:xfrm rot="10800000">
            <a:off x="2661958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75" name="Google Shape;975;p65"/>
          <p:cNvCxnSpPr/>
          <p:nvPr/>
        </p:nvCxnSpPr>
        <p:spPr>
          <a:xfrm flipH="1">
            <a:off x="5605093" y="1890741"/>
            <a:ext cx="684738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76" name="Google Shape;976;p65"/>
          <p:cNvCxnSpPr/>
          <p:nvPr/>
        </p:nvCxnSpPr>
        <p:spPr>
          <a:xfrm flipH="1">
            <a:off x="5571243" y="970216"/>
            <a:ext cx="363947" cy="81159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77" name="Google Shape;977;p65"/>
          <p:cNvCxnSpPr/>
          <p:nvPr/>
        </p:nvCxnSpPr>
        <p:spPr>
          <a:xfrm>
            <a:off x="5521422" y="968788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78" name="Google Shape;978;p65"/>
          <p:cNvSpPr txBox="1"/>
          <p:nvPr/>
        </p:nvSpPr>
        <p:spPr>
          <a:xfrm>
            <a:off x="4889423" y="665225"/>
            <a:ext cx="885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улица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5"/>
          <p:cNvSpPr txBox="1"/>
          <p:nvPr/>
        </p:nvSpPr>
        <p:spPr>
          <a:xfrm>
            <a:off x="5705735" y="671872"/>
            <a:ext cx="1035888" cy="355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дождь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0" name="Google Shape;980;p65"/>
          <p:cNvCxnSpPr/>
          <p:nvPr/>
        </p:nvCxnSpPr>
        <p:spPr>
          <a:xfrm flipH="1">
            <a:off x="5597338" y="1431387"/>
            <a:ext cx="685539" cy="394240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81" name="Google Shape;981;p65"/>
          <p:cNvSpPr txBox="1"/>
          <p:nvPr/>
        </p:nvSpPr>
        <p:spPr>
          <a:xfrm>
            <a:off x="6258201" y="1195050"/>
            <a:ext cx="1094097" cy="369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5"/>
          <p:cNvSpPr txBox="1"/>
          <p:nvPr/>
        </p:nvSpPr>
        <p:spPr>
          <a:xfrm>
            <a:off x="6357694" y="1678097"/>
            <a:ext cx="524738" cy="37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5"/>
          <p:cNvSpPr txBox="1"/>
          <p:nvPr/>
        </p:nvSpPr>
        <p:spPr>
          <a:xfrm>
            <a:off x="5075600" y="405829"/>
            <a:ext cx="670600" cy="36906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5"/>
          <p:cNvSpPr txBox="1"/>
          <p:nvPr/>
        </p:nvSpPr>
        <p:spPr>
          <a:xfrm>
            <a:off x="5926814" y="407433"/>
            <a:ext cx="593730" cy="36906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611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5"/>
          <p:cNvSpPr txBox="1"/>
          <p:nvPr/>
        </p:nvSpPr>
        <p:spPr>
          <a:xfrm>
            <a:off x="6508384" y="974565"/>
            <a:ext cx="593730" cy="332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850" l="-927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6" name="Google Shape;986;p65"/>
          <p:cNvCxnSpPr/>
          <p:nvPr/>
        </p:nvCxnSpPr>
        <p:spPr>
          <a:xfrm rot="10800000">
            <a:off x="6898078" y="5316528"/>
            <a:ext cx="684739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87" name="Google Shape;987;p65"/>
          <p:cNvCxnSpPr/>
          <p:nvPr/>
        </p:nvCxnSpPr>
        <p:spPr>
          <a:xfrm rot="10800000">
            <a:off x="6866735" y="5385294"/>
            <a:ext cx="493530" cy="554703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988" name="Google Shape;988;p65"/>
          <p:cNvCxnSpPr/>
          <p:nvPr/>
        </p:nvCxnSpPr>
        <p:spPr>
          <a:xfrm flipH="1" rot="10800000">
            <a:off x="6804607" y="5416280"/>
            <a:ext cx="3387" cy="76753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med" w="med" type="triangle"/>
            <a:tailEnd len="sm" w="sm" type="none"/>
          </a:ln>
        </p:spPr>
      </p:cxnSp>
      <p:sp>
        <p:nvSpPr>
          <p:cNvPr id="989" name="Google Shape;989;p65"/>
          <p:cNvSpPr txBox="1"/>
          <p:nvPr/>
        </p:nvSpPr>
        <p:spPr>
          <a:xfrm>
            <a:off x="7276100" y="5921294"/>
            <a:ext cx="734449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5"/>
          <p:cNvSpPr txBox="1"/>
          <p:nvPr/>
        </p:nvSpPr>
        <p:spPr>
          <a:xfrm>
            <a:off x="7200530" y="5711850"/>
            <a:ext cx="885589" cy="36906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p65"/>
          <p:cNvGrpSpPr/>
          <p:nvPr/>
        </p:nvGrpSpPr>
        <p:grpSpPr>
          <a:xfrm>
            <a:off x="4519341" y="1372719"/>
            <a:ext cx="463977" cy="369069"/>
            <a:chOff x="0" y="0"/>
            <a:chExt cx="463976" cy="369068"/>
          </a:xfrm>
        </p:grpSpPr>
        <p:sp>
          <p:nvSpPr>
            <p:cNvPr id="992" name="Google Shape;992;p65"/>
            <p:cNvSpPr/>
            <p:nvPr/>
          </p:nvSpPr>
          <p:spPr>
            <a:xfrm>
              <a:off x="0" y="0"/>
              <a:ext cx="463976" cy="36844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993" name="Google Shape;993;p65"/>
            <p:cNvCxnSpPr/>
            <p:nvPr/>
          </p:nvCxnSpPr>
          <p:spPr>
            <a:xfrm rot="10800000">
              <a:off x="463661" y="152148"/>
              <a:ext cx="1" cy="2169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sp>
        <p:nvSpPr>
          <p:cNvPr id="994" name="Google Shape;994;p65"/>
          <p:cNvSpPr txBox="1"/>
          <p:nvPr/>
        </p:nvSpPr>
        <p:spPr>
          <a:xfrm>
            <a:off x="4945844" y="2943513"/>
            <a:ext cx="406092" cy="99814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1458" l="-85057" r="-119383" t="-17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5"/>
          <p:cNvSpPr txBox="1"/>
          <p:nvPr/>
        </p:nvSpPr>
        <p:spPr>
          <a:xfrm>
            <a:off x="4531929" y="641745"/>
            <a:ext cx="406092" cy="99814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2068" l="-85057" r="-119383" t="-164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5"/>
          <p:cNvSpPr txBox="1"/>
          <p:nvPr/>
        </p:nvSpPr>
        <p:spPr>
          <a:xfrm>
            <a:off x="4578090" y="4493327"/>
            <a:ext cx="406092" cy="99814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41458" l="-86547" r="-117885" t="-17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5"/>
          <p:cNvSpPr txBox="1"/>
          <p:nvPr/>
        </p:nvSpPr>
        <p:spPr>
          <a:xfrm>
            <a:off x="6508384" y="6099831"/>
            <a:ext cx="593730" cy="33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5"/>
          <p:cNvSpPr txBox="1"/>
          <p:nvPr/>
        </p:nvSpPr>
        <p:spPr>
          <a:xfrm>
            <a:off x="7584177" y="5217730"/>
            <a:ext cx="734450" cy="369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идти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5"/>
          <p:cNvSpPr txBox="1"/>
          <p:nvPr/>
        </p:nvSpPr>
        <p:spPr>
          <a:xfrm>
            <a:off x="7508607" y="5008286"/>
            <a:ext cx="885590" cy="36906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5"/>
          <p:cNvSpPr txBox="1"/>
          <p:nvPr/>
        </p:nvSpPr>
        <p:spPr>
          <a:xfrm>
            <a:off x="2822203" y="2579174"/>
            <a:ext cx="496895" cy="99814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5"/>
          <p:cNvSpPr txBox="1"/>
          <p:nvPr/>
        </p:nvSpPr>
        <p:spPr>
          <a:xfrm>
            <a:off x="6417017" y="2579174"/>
            <a:ext cx="406092" cy="99814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41458" l="-87863" r="-121198" t="-17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5"/>
          <p:cNvSpPr txBox="1"/>
          <p:nvPr/>
        </p:nvSpPr>
        <p:spPr>
          <a:xfrm>
            <a:off x="444172" y="1183403"/>
            <a:ext cx="3301903" cy="13540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6476" l="-3828" r="0" t="-370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" name="Google Shape;1003;p65"/>
          <p:cNvGrpSpPr/>
          <p:nvPr/>
        </p:nvGrpSpPr>
        <p:grpSpPr>
          <a:xfrm>
            <a:off x="2612150" y="4099625"/>
            <a:ext cx="1829113" cy="1084350"/>
            <a:chOff x="0" y="0"/>
            <a:chExt cx="1509917" cy="1084350"/>
          </a:xfrm>
        </p:grpSpPr>
        <p:sp>
          <p:nvSpPr>
            <p:cNvPr id="1004" name="Google Shape;1004;p65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5" name="Google Shape;1005;p65"/>
            <p:cNvSpPr txBox="1"/>
            <p:nvPr/>
          </p:nvSpPr>
          <p:spPr>
            <a:xfrm>
              <a:off x="372642" y="229137"/>
              <a:ext cx="764632" cy="62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p65"/>
          <p:cNvGrpSpPr/>
          <p:nvPr/>
        </p:nvGrpSpPr>
        <p:grpSpPr>
          <a:xfrm>
            <a:off x="5440207" y="4099623"/>
            <a:ext cx="1509918" cy="1084351"/>
            <a:chOff x="0" y="0"/>
            <a:chExt cx="1509917" cy="1084350"/>
          </a:xfrm>
        </p:grpSpPr>
        <p:sp>
          <p:nvSpPr>
            <p:cNvPr id="1007" name="Google Shape;1007;p65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8" name="Google Shape;1008;p65"/>
            <p:cNvSpPr txBox="1"/>
            <p:nvPr/>
          </p:nvSpPr>
          <p:spPr>
            <a:xfrm>
              <a:off x="279782" y="179622"/>
              <a:ext cx="950352" cy="725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ГЛАГ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Google Shape;1009;p65"/>
          <p:cNvGrpSpPr/>
          <p:nvPr/>
        </p:nvGrpSpPr>
        <p:grpSpPr>
          <a:xfrm>
            <a:off x="4012830" y="1832112"/>
            <a:ext cx="1509918" cy="1084351"/>
            <a:chOff x="0" y="0"/>
            <a:chExt cx="1509917" cy="1084350"/>
          </a:xfrm>
        </p:grpSpPr>
        <p:sp>
          <p:nvSpPr>
            <p:cNvPr id="1010" name="Google Shape;1010;p65"/>
            <p:cNvSpPr/>
            <p:nvPr/>
          </p:nvSpPr>
          <p:spPr>
            <a:xfrm>
              <a:off x="0" y="0"/>
              <a:ext cx="1509917" cy="1084350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459A4">
                  <a:alpha val="29411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1" name="Google Shape;1011;p65"/>
            <p:cNvSpPr txBox="1"/>
            <p:nvPr/>
          </p:nvSpPr>
          <p:spPr>
            <a:xfrm>
              <a:off x="281407" y="204592"/>
              <a:ext cx="947102" cy="675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400"/>
                <a:buFont typeface="Open Sans"/>
                <a:buNone/>
              </a:pPr>
              <a:r>
                <a:rPr b="1" i="0" lang="ru-RU" sz="24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СУЩ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6"/>
          <p:cNvSpPr txBox="1"/>
          <p:nvPr/>
        </p:nvSpPr>
        <p:spPr>
          <a:xfrm>
            <a:off x="845967" y="1102645"/>
            <a:ext cx="7738709" cy="23619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423" l="-2204" r="0" t="-33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6"/>
          <p:cNvSpPr txBox="1"/>
          <p:nvPr/>
        </p:nvSpPr>
        <p:spPr>
          <a:xfrm>
            <a:off x="111211" y="-3268"/>
            <a:ext cx="9032788" cy="1105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2960"/>
              <a:buFont typeface="Open Sans"/>
              <a:buNone/>
            </a:pPr>
            <a:r>
              <a:rPr b="1" i="0" lang="ru-RU" sz="296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Свойства вероятностей </a:t>
            </a:r>
            <a:endParaRPr b="1" i="0" sz="296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71437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0059A9"/>
              </a:buClr>
              <a:buSzPts val="2960"/>
              <a:buFont typeface="Open Sans"/>
              <a:buNone/>
            </a:pPr>
            <a:r>
              <a:rPr b="1" i="0" lang="ru-RU" sz="296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 скрытой марковской модели</a:t>
            </a:r>
            <a:endParaRPr b="1" i="0" sz="296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7"/>
          <p:cNvSpPr txBox="1"/>
          <p:nvPr/>
        </p:nvSpPr>
        <p:spPr>
          <a:xfrm>
            <a:off x="845967" y="886745"/>
            <a:ext cx="7074875" cy="1272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958" l="-2324" r="0" t="-52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Три задачи скрытых марковских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8"/>
          <p:cNvSpPr txBox="1"/>
          <p:nvPr/>
        </p:nvSpPr>
        <p:spPr>
          <a:xfrm>
            <a:off x="845967" y="886745"/>
            <a:ext cx="6884869" cy="1272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958" l="-2389" r="0" t="-52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8"/>
          <p:cNvSpPr txBox="1"/>
          <p:nvPr/>
        </p:nvSpPr>
        <p:spPr>
          <a:xfrm>
            <a:off x="845967" y="2695355"/>
            <a:ext cx="8154161" cy="7875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0630" l="-2018" r="0" t="-79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8"/>
          <p:cNvSpPr txBox="1"/>
          <p:nvPr/>
        </p:nvSpPr>
        <p:spPr>
          <a:xfrm>
            <a:off x="845967" y="3803932"/>
            <a:ext cx="8154161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Алгоритм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прямого обратного хода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Три задачи скрытых марковских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9"/>
          <p:cNvSpPr txBox="1"/>
          <p:nvPr/>
        </p:nvSpPr>
        <p:spPr>
          <a:xfrm>
            <a:off x="845967" y="2695355"/>
            <a:ext cx="8154161" cy="10923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Задача 2. 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Декодировать последовательность наблюдений: оценить, какая последовательность скрытых состояний могла породить наблюдения?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9"/>
          <p:cNvSpPr txBox="1"/>
          <p:nvPr/>
        </p:nvSpPr>
        <p:spPr>
          <a:xfrm>
            <a:off x="845967" y="4129034"/>
            <a:ext cx="8154161" cy="3557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Алгоритм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Витерби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Три задачи скрытых марковских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9" name="Google Shape;1039;p69"/>
          <p:cNvSpPr txBox="1"/>
          <p:nvPr/>
        </p:nvSpPr>
        <p:spPr>
          <a:xfrm>
            <a:off x="845967" y="886745"/>
            <a:ext cx="6884869" cy="1272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958" l="-2389" r="0" t="-52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/>
        </p:nvSpPr>
        <p:spPr>
          <a:xfrm>
            <a:off x="845967" y="886745"/>
            <a:ext cx="7738709" cy="14479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Предсказать слово в последовательности: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395233" y="1700807"/>
            <a:ext cx="4831500" cy="6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«на улице идет дождь, а у нас идет </a:t>
            </a:r>
            <a:r>
              <a:rPr b="0" i="0" lang="ru-RU" sz="1900" u="none" cap="none" strike="noStrike">
                <a:solidFill>
                  <a:srgbClr val="A42159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0"/>
          <p:cNvSpPr txBox="1"/>
          <p:nvPr/>
        </p:nvSpPr>
        <p:spPr>
          <a:xfrm>
            <a:off x="845967" y="2657255"/>
            <a:ext cx="8154161" cy="4182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5288" l="-2018" r="0" t="-1470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70"/>
          <p:cNvSpPr txBox="1"/>
          <p:nvPr/>
        </p:nvSpPr>
        <p:spPr>
          <a:xfrm>
            <a:off x="845967" y="4129034"/>
            <a:ext cx="8154161" cy="3557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Алгоритм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Баума-Велша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6" name="Google Shape;1046;p7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Три задачи скрытых марковских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7" name="Google Shape;1047;p70"/>
          <p:cNvSpPr txBox="1"/>
          <p:nvPr/>
        </p:nvSpPr>
        <p:spPr>
          <a:xfrm>
            <a:off x="845967" y="886745"/>
            <a:ext cx="6884869" cy="1272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1958" l="-2389" r="0" t="-52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1"/>
          <p:cNvSpPr txBox="1"/>
          <p:nvPr/>
        </p:nvSpPr>
        <p:spPr>
          <a:xfrm>
            <a:off x="845967" y="886745"/>
            <a:ext cx="8122239" cy="34672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Жадные алгоритмы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, которые на каждом шаге выбирают локально оптимальное решение с учетом предыстории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459A4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Алгоритм прямого обратного хода: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насколько вероятно текущее состояние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459A4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Алгоритм Витерби: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наиболее вероятное скрытое состояние на текущем шаге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459A4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Алгоритм Баума-Велша: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лучшая оценка при данных наблюдениях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7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Динамические алгоритмы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2"/>
          <p:cNvSpPr txBox="1"/>
          <p:nvPr/>
        </p:nvSpPr>
        <p:spPr>
          <a:xfrm>
            <a:off x="845967" y="886745"/>
            <a:ext cx="8122239" cy="25528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Простой статистический метод разметки последовательности, в том числе, морфологического анализа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Использует исключительно частоты совстречаемости слов и их частеречные теги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Помогает разрешать морфологическую омонимию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7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Скрытые марковские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3"/>
          <p:cNvSpPr txBox="1"/>
          <p:nvPr>
            <p:ph type="title"/>
          </p:nvPr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71437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r>
              <a:rPr b="1" lang="ru-RU" sz="3200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Нейросетевые языковые модели</a:t>
            </a:r>
            <a:endParaRPr b="1" sz="3200">
              <a:solidFill>
                <a:srgbClr val="0059A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4"/>
          <p:cNvSpPr txBox="1"/>
          <p:nvPr/>
        </p:nvSpPr>
        <p:spPr>
          <a:xfrm>
            <a:off x="845967" y="886745"/>
            <a:ext cx="8122239" cy="353189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Счетные языковые модели имеют множество недостатков: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Проблема нулевых значений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Тяжело учитывать длинные контексты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Много параметров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Высокая перплексия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2" lvl="1" marL="7027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Генерируется несогласованный и неинтересный текст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7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Первое поколение языковых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5"/>
          <p:cNvSpPr txBox="1"/>
          <p:nvPr/>
        </p:nvSpPr>
        <p:spPr>
          <a:xfrm>
            <a:off x="845967" y="886745"/>
            <a:ext cx="8122239" cy="115688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Нейросетевые языковые модели решают задачу языкового моделирования: по предыдущим словам (контексту) предсказать следующее слово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7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Второе поколение языковых моделей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6"/>
          <p:cNvSpPr txBox="1"/>
          <p:nvPr/>
        </p:nvSpPr>
        <p:spPr>
          <a:xfrm>
            <a:off x="372353" y="710732"/>
            <a:ext cx="4150685" cy="26239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764" l="-3960" r="0" t="-28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7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7"/>
          <p:cNvSpPr txBox="1"/>
          <p:nvPr/>
        </p:nvSpPr>
        <p:spPr>
          <a:xfrm>
            <a:off x="372353" y="710732"/>
            <a:ext cx="4150685" cy="26239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764" l="-3960" r="0" t="-28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7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77"/>
          <p:cNvSpPr txBox="1"/>
          <p:nvPr/>
        </p:nvSpPr>
        <p:spPr>
          <a:xfrm>
            <a:off x="532941" y="3562400"/>
            <a:ext cx="3829500" cy="17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«все студенты открыли свои </a:t>
            </a: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________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59A4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Вход: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«все студенты открыли свои»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59A4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Выход: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«</a:t>
            </a: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________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8"/>
          <p:cNvSpPr txBox="1"/>
          <p:nvPr/>
        </p:nvSpPr>
        <p:spPr>
          <a:xfrm>
            <a:off x="372353" y="710732"/>
            <a:ext cx="4150685" cy="26239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764" l="-3960" r="0" t="-28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7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6" name="Google Shape;1096;p78"/>
          <p:cNvSpPr txBox="1"/>
          <p:nvPr/>
        </p:nvSpPr>
        <p:spPr>
          <a:xfrm>
            <a:off x="532941" y="3562400"/>
            <a:ext cx="3829500" cy="17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«все студенты открыли свои </a:t>
            </a: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________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59A4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Вход: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«все студенты открыли свои»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59A4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Выход: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«</a:t>
            </a: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  <a:r>
              <a:rPr b="0" i="0" lang="ru-RU" sz="1900" u="sng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__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9"/>
          <p:cNvSpPr txBox="1"/>
          <p:nvPr/>
        </p:nvSpPr>
        <p:spPr>
          <a:xfrm>
            <a:off x="372353" y="710732"/>
            <a:ext cx="4150685" cy="26239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764" l="-3960" r="0" t="-28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79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79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79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79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79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7" name="Google Shape;1107;p79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8" name="Google Shape;1108;p79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79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0" name="Google Shape;1110;p79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79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2" name="Google Shape;1112;p79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3" name="Google Shape;1113;p79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4" name="Google Shape;1114;p79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79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6" name="Google Shape;1116;p79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7" name="Google Shape;1117;p79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8" name="Google Shape;1118;p79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79"/>
          <p:cNvSpPr txBox="1"/>
          <p:nvPr/>
        </p:nvSpPr>
        <p:spPr>
          <a:xfrm>
            <a:off x="5352450" y="5652550"/>
            <a:ext cx="14658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79"/>
          <p:cNvSpPr txBox="1"/>
          <p:nvPr/>
        </p:nvSpPr>
        <p:spPr>
          <a:xfrm>
            <a:off x="6646400" y="5854600"/>
            <a:ext cx="1281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79"/>
          <p:cNvSpPr txBox="1"/>
          <p:nvPr/>
        </p:nvSpPr>
        <p:spPr>
          <a:xfrm>
            <a:off x="7673526" y="5634500"/>
            <a:ext cx="6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79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722" l="-10524" r="-877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79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5684" l="-8471" r="-847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79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7995" l="-8471" r="-847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79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3722" l="-10523" r="-70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79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7" name="Google Shape;1127;p79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8" name="Google Shape;1128;p79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29" name="Google Shape;1129;p79"/>
          <p:cNvGrpSpPr/>
          <p:nvPr/>
        </p:nvGrpSpPr>
        <p:grpSpPr>
          <a:xfrm>
            <a:off x="5840095" y="4871382"/>
            <a:ext cx="636377" cy="138947"/>
            <a:chOff x="0" y="0"/>
            <a:chExt cx="636375" cy="138946"/>
          </a:xfrm>
        </p:grpSpPr>
        <p:sp>
          <p:nvSpPr>
            <p:cNvPr id="1130" name="Google Shape;1130;p79"/>
            <p:cNvSpPr/>
            <p:nvPr/>
          </p:nvSpPr>
          <p:spPr>
            <a:xfrm>
              <a:off x="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1" name="Google Shape;1131;p79"/>
            <p:cNvSpPr/>
            <p:nvPr/>
          </p:nvSpPr>
          <p:spPr>
            <a:xfrm>
              <a:off x="16581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2" name="Google Shape;1132;p79"/>
            <p:cNvSpPr/>
            <p:nvPr/>
          </p:nvSpPr>
          <p:spPr>
            <a:xfrm>
              <a:off x="33161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3" name="Google Shape;1133;p79"/>
            <p:cNvSpPr/>
            <p:nvPr/>
          </p:nvSpPr>
          <p:spPr>
            <a:xfrm>
              <a:off x="49742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34" name="Google Shape;1134;p79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1135;p79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6" name="Google Shape;1136;p79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7" name="Google Shape;1137;p79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79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9" name="Google Shape;1139;p79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0" name="Google Shape;1140;p79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79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79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3" name="Google Shape;1143;p79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4" name="Google Shape;1144;p79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5" name="Google Shape;1145;p79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6" name="Google Shape;1146;p79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7" name="Google Shape;1147;p79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8" name="Google Shape;1148;p79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79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79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79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79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3" name="Google Shape;1153;p79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4" name="Google Shape;1154;p79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5" name="Google Shape;1155;p79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6" name="Google Shape;1156;p79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7" name="Google Shape;1157;p79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8" name="Google Shape;1158;p79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9" name="Google Shape;1159;p79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0" name="Google Shape;1160;p79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1" name="Google Shape;1161;p79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2" name="Google Shape;1162;p79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3" name="Google Shape;1163;p79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4" name="Google Shape;1164;p79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929292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65" name="Google Shape;1165;p79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66" name="Google Shape;1166;p79"/>
          <p:cNvSpPr txBox="1"/>
          <p:nvPr/>
        </p:nvSpPr>
        <p:spPr>
          <a:xfrm>
            <a:off x="4935651" y="624025"/>
            <a:ext cx="863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7" name="Google Shape;1167;p79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68" name="Google Shape;1168;p79"/>
          <p:cNvSpPr txBox="1"/>
          <p:nvPr/>
        </p:nvSpPr>
        <p:spPr>
          <a:xfrm>
            <a:off x="6378150" y="898150"/>
            <a:ext cx="14658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9" name="Google Shape;1169;p79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70" name="Google Shape;1170;p79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79"/>
          <p:cNvSpPr txBox="1"/>
          <p:nvPr/>
        </p:nvSpPr>
        <p:spPr>
          <a:xfrm>
            <a:off x="7500175" y="3179225"/>
            <a:ext cx="863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7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3" name="Google Shape;1173;p79"/>
          <p:cNvSpPr txBox="1"/>
          <p:nvPr/>
        </p:nvSpPr>
        <p:spPr>
          <a:xfrm>
            <a:off x="532941" y="3562400"/>
            <a:ext cx="3829500" cy="17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«все студенты открыли свои </a:t>
            </a: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________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59A4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Вход: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«все студенты открыли свои»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459A4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Выход: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«</a:t>
            </a: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_</a:t>
            </a:r>
            <a:r>
              <a:rPr b="0" i="0" lang="ru-RU" sz="1900" u="sng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r>
              <a:rPr b="0" i="0" lang="ru-RU" sz="19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__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845967" y="886745"/>
            <a:ext cx="7738709" cy="19940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Предсказать слово в последовательности: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Выбрать более вероятное предложение: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428796" y="3442637"/>
            <a:ext cx="6573000" cy="34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5923" l="-96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1395233" y="1700807"/>
            <a:ext cx="4831500" cy="6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«на улице идет дождь, а у нас идет </a:t>
            </a:r>
            <a:r>
              <a:rPr b="0" i="0" lang="ru-RU" sz="1900" u="none" cap="none" strike="noStrike">
                <a:solidFill>
                  <a:srgbClr val="A42159"/>
                </a:solidFill>
                <a:latin typeface="Open Sans"/>
                <a:ea typeface="Open Sans"/>
                <a:cs typeface="Open Sans"/>
                <a:sym typeface="Open Sans"/>
              </a:rPr>
              <a:t>концерт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80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9" name="Google Shape;1179;p80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0" name="Google Shape;1180;p80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1" name="Google Shape;1181;p80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2" name="Google Shape;1182;p80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3" name="Google Shape;1183;p80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4" name="Google Shape;1184;p80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5" name="Google Shape;1185;p80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6" name="Google Shape;1186;p80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7" name="Google Shape;1187;p80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8" name="Google Shape;1188;p80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9" name="Google Shape;1189;p80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0" name="Google Shape;1190;p80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1" name="Google Shape;1191;p80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80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3" name="Google Shape;1193;p80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" name="Google Shape;1194;p80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5" name="Google Shape;1195;p80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6" name="Google Shape;1196;p80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7" name="Google Shape;1197;p80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8" name="Google Shape;1198;p80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9" name="Google Shape;1199;p80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0" name="Google Shape;1200;p80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1" name="Google Shape;1201;p80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2" name="Google Shape;1202;p80"/>
          <p:cNvSpPr/>
          <p:nvPr/>
        </p:nvSpPr>
        <p:spPr>
          <a:xfrm>
            <a:off x="584009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3" name="Google Shape;1203;p80"/>
          <p:cNvSpPr/>
          <p:nvPr/>
        </p:nvSpPr>
        <p:spPr>
          <a:xfrm>
            <a:off x="600590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4" name="Google Shape;1204;p80"/>
          <p:cNvSpPr/>
          <p:nvPr/>
        </p:nvSpPr>
        <p:spPr>
          <a:xfrm>
            <a:off x="61717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5" name="Google Shape;1205;p80"/>
          <p:cNvSpPr/>
          <p:nvPr/>
        </p:nvSpPr>
        <p:spPr>
          <a:xfrm>
            <a:off x="63375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6" name="Google Shape;1206;p80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7" name="Google Shape;1207;p80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8" name="Google Shape;1208;p80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9" name="Google Shape;1209;p80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0" name="Google Shape;1210;p80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1" name="Google Shape;1211;p80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2" name="Google Shape;1212;p80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3" name="Google Shape;1213;p80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4" name="Google Shape;1214;p80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p80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80"/>
          <p:cNvSpPr txBox="1"/>
          <p:nvPr/>
        </p:nvSpPr>
        <p:spPr>
          <a:xfrm>
            <a:off x="372353" y="710732"/>
            <a:ext cx="4165978" cy="15262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089" l="-3947" r="0" t="-49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80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80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80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80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1" name="Google Shape;1221;p80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80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3" name="Google Shape;1223;p80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4" name="Google Shape;1224;p80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80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6" name="Google Shape;1226;p80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7" name="Google Shape;1227;p80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8" name="Google Shape;1228;p80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9" name="Google Shape;1229;p80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0" name="Google Shape;1230;p80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1" name="Google Shape;1231;p80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32" name="Google Shape;1232;p80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929292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33" name="Google Shape;1233;p80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34" name="Google Shape;1234;p80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35" name="Google Shape;1235;p80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36" name="Google Shape;1236;p80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80"/>
          <p:cNvSpPr txBox="1"/>
          <p:nvPr/>
        </p:nvSpPr>
        <p:spPr>
          <a:xfrm>
            <a:off x="7500175" y="3179225"/>
            <a:ext cx="822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8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9" name="Google Shape;1239;p80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80"/>
          <p:cNvSpPr txBox="1"/>
          <p:nvPr/>
        </p:nvSpPr>
        <p:spPr>
          <a:xfrm>
            <a:off x="5494700" y="5652550"/>
            <a:ext cx="14658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80"/>
          <p:cNvSpPr txBox="1"/>
          <p:nvPr/>
        </p:nvSpPr>
        <p:spPr>
          <a:xfrm>
            <a:off x="6646400" y="5854600"/>
            <a:ext cx="1281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80"/>
          <p:cNvSpPr txBox="1"/>
          <p:nvPr/>
        </p:nvSpPr>
        <p:spPr>
          <a:xfrm>
            <a:off x="7673526" y="5634500"/>
            <a:ext cx="690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80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80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5684" l="-8471" r="-847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80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7995" l="-8471" r="-847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80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3722" l="-10523" r="-70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80"/>
          <p:cNvSpPr txBox="1"/>
          <p:nvPr/>
        </p:nvSpPr>
        <p:spPr>
          <a:xfrm>
            <a:off x="4935651" y="624025"/>
            <a:ext cx="904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80"/>
          <p:cNvSpPr txBox="1"/>
          <p:nvPr/>
        </p:nvSpPr>
        <p:spPr>
          <a:xfrm>
            <a:off x="6378150" y="898150"/>
            <a:ext cx="1355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1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4" name="Google Shape;1254;p81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5" name="Google Shape;1255;p81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p81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7" name="Google Shape;1257;p81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8" name="Google Shape;1258;p81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9" name="Google Shape;1259;p81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0" name="Google Shape;1260;p81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1" name="Google Shape;1261;p81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2" name="Google Shape;1262;p81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3" name="Google Shape;1263;p81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4" name="Google Shape;1264;p81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5" name="Google Shape;1265;p81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6" name="Google Shape;1266;p81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7" name="Google Shape;1267;p81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8" name="Google Shape;1268;p81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9" name="Google Shape;1269;p81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0" name="Google Shape;1270;p81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1" name="Google Shape;1271;p81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2" name="Google Shape;1272;p81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3" name="Google Shape;1273;p81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4" name="Google Shape;1274;p81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5" name="Google Shape;1275;p81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6" name="Google Shape;1276;p81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7" name="Google Shape;1277;p81"/>
          <p:cNvSpPr/>
          <p:nvPr/>
        </p:nvSpPr>
        <p:spPr>
          <a:xfrm>
            <a:off x="584009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8" name="Google Shape;1278;p81"/>
          <p:cNvSpPr/>
          <p:nvPr/>
        </p:nvSpPr>
        <p:spPr>
          <a:xfrm>
            <a:off x="600590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9" name="Google Shape;1279;p81"/>
          <p:cNvSpPr/>
          <p:nvPr/>
        </p:nvSpPr>
        <p:spPr>
          <a:xfrm>
            <a:off x="617171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0" name="Google Shape;1280;p81"/>
          <p:cNvSpPr/>
          <p:nvPr/>
        </p:nvSpPr>
        <p:spPr>
          <a:xfrm>
            <a:off x="633752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1" name="Google Shape;1281;p81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2" name="Google Shape;1282;p81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3" name="Google Shape;1283;p81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4" name="Google Shape;1284;p81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5" name="Google Shape;1285;p81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6" name="Google Shape;1286;p81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7" name="Google Shape;1287;p81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8" name="Google Shape;1288;p81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9" name="Google Shape;1289;p81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0" name="Google Shape;1290;p81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81"/>
          <p:cNvSpPr txBox="1"/>
          <p:nvPr/>
        </p:nvSpPr>
        <p:spPr>
          <a:xfrm>
            <a:off x="372353" y="710732"/>
            <a:ext cx="4165978" cy="15262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089" l="-3947" r="0" t="-49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81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81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81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81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6" name="Google Shape;1296;p81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7" name="Google Shape;1297;p81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8" name="Google Shape;1298;p81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9" name="Google Shape;1299;p81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0" name="Google Shape;1300;p81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1" name="Google Shape;1301;p81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2" name="Google Shape;1302;p81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3" name="Google Shape;1303;p81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4" name="Google Shape;1304;p81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5" name="Google Shape;1305;p81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6" name="Google Shape;1306;p81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07" name="Google Shape;1307;p81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929292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08" name="Google Shape;1308;p81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09" name="Google Shape;1309;p81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10" name="Google Shape;1310;p81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11" name="Google Shape;1311;p81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81"/>
          <p:cNvSpPr txBox="1"/>
          <p:nvPr/>
        </p:nvSpPr>
        <p:spPr>
          <a:xfrm>
            <a:off x="7500179" y="3179222"/>
            <a:ext cx="636376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8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4" name="Google Shape;1314;p81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81"/>
          <p:cNvSpPr txBox="1"/>
          <p:nvPr/>
        </p:nvSpPr>
        <p:spPr>
          <a:xfrm>
            <a:off x="5494700" y="5652550"/>
            <a:ext cx="1476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81"/>
          <p:cNvSpPr txBox="1"/>
          <p:nvPr/>
        </p:nvSpPr>
        <p:spPr>
          <a:xfrm>
            <a:off x="6646399" y="5854600"/>
            <a:ext cx="13248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81"/>
          <p:cNvSpPr txBox="1"/>
          <p:nvPr/>
        </p:nvSpPr>
        <p:spPr>
          <a:xfrm>
            <a:off x="7673525" y="5634500"/>
            <a:ext cx="78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81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81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9010" l="-8472" r="-5253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81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7995" l="-8471" r="-847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81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722" l="-10523" r="-70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81"/>
          <p:cNvSpPr txBox="1"/>
          <p:nvPr/>
        </p:nvSpPr>
        <p:spPr>
          <a:xfrm>
            <a:off x="4935652" y="624025"/>
            <a:ext cx="1003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81"/>
          <p:cNvSpPr txBox="1"/>
          <p:nvPr/>
        </p:nvSpPr>
        <p:spPr>
          <a:xfrm>
            <a:off x="6378150" y="898150"/>
            <a:ext cx="14766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2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9" name="Google Shape;1329;p82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0" name="Google Shape;1330;p82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1" name="Google Shape;1331;p82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2" name="Google Shape;1332;p82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3" name="Google Shape;1333;p82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4" name="Google Shape;1334;p82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5" name="Google Shape;1335;p82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6" name="Google Shape;1336;p82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7" name="Google Shape;1337;p82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8" name="Google Shape;1338;p82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9" name="Google Shape;1339;p82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0" name="Google Shape;1340;p82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1" name="Google Shape;1341;p82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2" name="Google Shape;1342;p82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3" name="Google Shape;1343;p82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4" name="Google Shape;1344;p82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5" name="Google Shape;1345;p82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6" name="Google Shape;1346;p82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7" name="Google Shape;1347;p82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8" name="Google Shape;1348;p82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9" name="Google Shape;1349;p82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0" name="Google Shape;1350;p82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1" name="Google Shape;1351;p82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2" name="Google Shape;1352;p82"/>
          <p:cNvSpPr/>
          <p:nvPr/>
        </p:nvSpPr>
        <p:spPr>
          <a:xfrm>
            <a:off x="584009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3" name="Google Shape;1353;p82"/>
          <p:cNvSpPr/>
          <p:nvPr/>
        </p:nvSpPr>
        <p:spPr>
          <a:xfrm>
            <a:off x="600590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4" name="Google Shape;1354;p82"/>
          <p:cNvSpPr/>
          <p:nvPr/>
        </p:nvSpPr>
        <p:spPr>
          <a:xfrm>
            <a:off x="61717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5" name="Google Shape;1355;p82"/>
          <p:cNvSpPr/>
          <p:nvPr/>
        </p:nvSpPr>
        <p:spPr>
          <a:xfrm>
            <a:off x="63375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6" name="Google Shape;1356;p82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7" name="Google Shape;1357;p82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8" name="Google Shape;1358;p82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9" name="Google Shape;1359;p82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0" name="Google Shape;1360;p82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1" name="Google Shape;1361;p82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2" name="Google Shape;1362;p82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3" name="Google Shape;1363;p82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4" name="Google Shape;1364;p82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5" name="Google Shape;1365;p82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82"/>
          <p:cNvSpPr txBox="1"/>
          <p:nvPr/>
        </p:nvSpPr>
        <p:spPr>
          <a:xfrm>
            <a:off x="372353" y="710732"/>
            <a:ext cx="4165978" cy="15262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089" l="-3947" r="0" t="-49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82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82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82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82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1" name="Google Shape;1371;p82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2" name="Google Shape;1372;p82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3" name="Google Shape;1373;p82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4" name="Google Shape;1374;p82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5" name="Google Shape;1375;p82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6" name="Google Shape;1376;p82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7" name="Google Shape;1377;p82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8" name="Google Shape;1378;p82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9" name="Google Shape;1379;p82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0" name="Google Shape;1380;p82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1" name="Google Shape;1381;p82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2" name="Google Shape;1382;p82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929292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83" name="Google Shape;1383;p82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84" name="Google Shape;1384;p82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85" name="Google Shape;1385;p82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86" name="Google Shape;1386;p82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82"/>
          <p:cNvSpPr txBox="1"/>
          <p:nvPr/>
        </p:nvSpPr>
        <p:spPr>
          <a:xfrm>
            <a:off x="7500175" y="3179225"/>
            <a:ext cx="863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8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9" name="Google Shape;1389;p82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82"/>
          <p:cNvSpPr txBox="1"/>
          <p:nvPr/>
        </p:nvSpPr>
        <p:spPr>
          <a:xfrm>
            <a:off x="5494701" y="5652550"/>
            <a:ext cx="1575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82"/>
          <p:cNvSpPr txBox="1"/>
          <p:nvPr/>
        </p:nvSpPr>
        <p:spPr>
          <a:xfrm>
            <a:off x="6646400" y="5854600"/>
            <a:ext cx="1281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82"/>
          <p:cNvSpPr txBox="1"/>
          <p:nvPr/>
        </p:nvSpPr>
        <p:spPr>
          <a:xfrm>
            <a:off x="7673525" y="5634500"/>
            <a:ext cx="690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82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82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9010" l="-8472" r="-5253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82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1988" l="-8472" r="-52537" t="-259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82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3722" l="-10523" r="-70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82"/>
          <p:cNvSpPr txBox="1"/>
          <p:nvPr/>
        </p:nvSpPr>
        <p:spPr>
          <a:xfrm>
            <a:off x="4935651" y="624025"/>
            <a:ext cx="863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82"/>
          <p:cNvSpPr txBox="1"/>
          <p:nvPr/>
        </p:nvSpPr>
        <p:spPr>
          <a:xfrm>
            <a:off x="6378150" y="898150"/>
            <a:ext cx="15756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83"/>
          <p:cNvSpPr txBox="1"/>
          <p:nvPr/>
        </p:nvSpPr>
        <p:spPr>
          <a:xfrm>
            <a:off x="372353" y="710732"/>
            <a:ext cx="4165978" cy="15262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089" l="-3947" r="0" t="-49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83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5" name="Google Shape;1405;p83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6" name="Google Shape;1406;p83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7" name="Google Shape;1407;p83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8" name="Google Shape;1408;p83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9" name="Google Shape;1409;p83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0" name="Google Shape;1410;p83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1" name="Google Shape;1411;p83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83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3" name="Google Shape;1413;p83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4" name="Google Shape;1414;p83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5" name="Google Shape;1415;p83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6" name="Google Shape;1416;p83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7" name="Google Shape;1417;p83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8" name="Google Shape;1418;p83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9" name="Google Shape;1419;p83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0" name="Google Shape;1420;p83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1" name="Google Shape;1421;p83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2" name="Google Shape;1422;p83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3" name="Google Shape;1423;p83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4" name="Google Shape;1424;p83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5" name="Google Shape;1425;p83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6" name="Google Shape;1426;p83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7" name="Google Shape;1427;p83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8" name="Google Shape;1428;p83"/>
          <p:cNvSpPr/>
          <p:nvPr/>
        </p:nvSpPr>
        <p:spPr>
          <a:xfrm>
            <a:off x="584009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9" name="Google Shape;1429;p83"/>
          <p:cNvSpPr/>
          <p:nvPr/>
        </p:nvSpPr>
        <p:spPr>
          <a:xfrm>
            <a:off x="600590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0" name="Google Shape;1430;p83"/>
          <p:cNvSpPr/>
          <p:nvPr/>
        </p:nvSpPr>
        <p:spPr>
          <a:xfrm>
            <a:off x="61717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1" name="Google Shape;1431;p83"/>
          <p:cNvSpPr/>
          <p:nvPr/>
        </p:nvSpPr>
        <p:spPr>
          <a:xfrm>
            <a:off x="63375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2" name="Google Shape;1432;p83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3" name="Google Shape;1433;p83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4" name="Google Shape;1434;p83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5" name="Google Shape;1435;p83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6" name="Google Shape;1436;p83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7" name="Google Shape;1437;p83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8" name="Google Shape;1438;p83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9" name="Google Shape;1439;p83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0" name="Google Shape;1440;p83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1" name="Google Shape;1441;p83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83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83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83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83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6" name="Google Shape;1446;p83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7" name="Google Shape;1447;p83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8" name="Google Shape;1448;p83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9" name="Google Shape;1449;p83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0" name="Google Shape;1450;p83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1" name="Google Shape;1451;p83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2" name="Google Shape;1452;p83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3" name="Google Shape;1453;p83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4" name="Google Shape;1454;p83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5" name="Google Shape;1455;p83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6" name="Google Shape;1456;p83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57" name="Google Shape;1457;p83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929292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58" name="Google Shape;1458;p83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9" name="Google Shape;1459;p83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0" name="Google Shape;1460;p83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61" name="Google Shape;1461;p83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83"/>
          <p:cNvSpPr txBox="1"/>
          <p:nvPr/>
        </p:nvSpPr>
        <p:spPr>
          <a:xfrm>
            <a:off x="7500173" y="3179225"/>
            <a:ext cx="963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8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4" name="Google Shape;1464;p83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83"/>
          <p:cNvSpPr txBox="1"/>
          <p:nvPr/>
        </p:nvSpPr>
        <p:spPr>
          <a:xfrm>
            <a:off x="5494700" y="5652550"/>
            <a:ext cx="1485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83"/>
          <p:cNvSpPr txBox="1"/>
          <p:nvPr/>
        </p:nvSpPr>
        <p:spPr>
          <a:xfrm>
            <a:off x="6646399" y="5854600"/>
            <a:ext cx="13248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83"/>
          <p:cNvSpPr txBox="1"/>
          <p:nvPr/>
        </p:nvSpPr>
        <p:spPr>
          <a:xfrm>
            <a:off x="7673525" y="5634500"/>
            <a:ext cx="78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5AAB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0E5AAB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83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83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9010" l="-8472" r="-5253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83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1988" l="-8472" r="-52537" t="-259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83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83"/>
          <p:cNvSpPr txBox="1"/>
          <p:nvPr/>
        </p:nvSpPr>
        <p:spPr>
          <a:xfrm>
            <a:off x="4935651" y="624025"/>
            <a:ext cx="904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83"/>
          <p:cNvSpPr txBox="1"/>
          <p:nvPr/>
        </p:nvSpPr>
        <p:spPr>
          <a:xfrm>
            <a:off x="6378150" y="898150"/>
            <a:ext cx="1400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84"/>
          <p:cNvSpPr txBox="1"/>
          <p:nvPr/>
        </p:nvSpPr>
        <p:spPr>
          <a:xfrm>
            <a:off x="372353" y="710732"/>
            <a:ext cx="4165978" cy="35524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200" l="-3947" r="-1517" t="-21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84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0" name="Google Shape;1480;p84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1" name="Google Shape;1481;p84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2" name="Google Shape;1482;p84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3" name="Google Shape;1483;p84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4" name="Google Shape;1484;p84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5" name="Google Shape;1485;p84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6" name="Google Shape;1486;p84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7" name="Google Shape;1487;p84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8" name="Google Shape;1488;p84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9" name="Google Shape;1489;p84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0" name="Google Shape;1490;p84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1" name="Google Shape;1491;p84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2" name="Google Shape;1492;p84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3" name="Google Shape;1493;p84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4" name="Google Shape;1494;p84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5" name="Google Shape;1495;p84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6" name="Google Shape;1496;p84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7" name="Google Shape;1497;p84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8" name="Google Shape;1498;p84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9" name="Google Shape;1499;p84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0" name="Google Shape;1500;p84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1" name="Google Shape;1501;p84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2" name="Google Shape;1502;p84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3" name="Google Shape;1503;p84"/>
          <p:cNvSpPr/>
          <p:nvPr/>
        </p:nvSpPr>
        <p:spPr>
          <a:xfrm>
            <a:off x="584009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4" name="Google Shape;1504;p84"/>
          <p:cNvSpPr/>
          <p:nvPr/>
        </p:nvSpPr>
        <p:spPr>
          <a:xfrm>
            <a:off x="600590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5" name="Google Shape;1505;p84"/>
          <p:cNvSpPr/>
          <p:nvPr/>
        </p:nvSpPr>
        <p:spPr>
          <a:xfrm>
            <a:off x="617171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6" name="Google Shape;1506;p84"/>
          <p:cNvSpPr/>
          <p:nvPr/>
        </p:nvSpPr>
        <p:spPr>
          <a:xfrm>
            <a:off x="633752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7" name="Google Shape;1507;p84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8" name="Google Shape;1508;p84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9" name="Google Shape;1509;p84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0" name="Google Shape;1510;p84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1" name="Google Shape;1511;p84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2" name="Google Shape;1512;p84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3" name="Google Shape;1513;p84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4" name="Google Shape;1514;p84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5" name="Google Shape;1515;p84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6" name="Google Shape;1516;p84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84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84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84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84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1" name="Google Shape;1521;p84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2" name="Google Shape;1522;p84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3" name="Google Shape;1523;p84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4" name="Google Shape;1524;p84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5" name="Google Shape;1525;p84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6" name="Google Shape;1526;p84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7" name="Google Shape;1527;p84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8" name="Google Shape;1528;p84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9" name="Google Shape;1529;p84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0" name="Google Shape;1530;p84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1" name="Google Shape;1531;p84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32" name="Google Shape;1532;p84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929292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533" name="Google Shape;1533;p84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4" name="Google Shape;1534;p84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5" name="Google Shape;1535;p84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36" name="Google Shape;1536;p84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84"/>
          <p:cNvSpPr txBox="1"/>
          <p:nvPr/>
        </p:nvSpPr>
        <p:spPr>
          <a:xfrm>
            <a:off x="7500173" y="3179225"/>
            <a:ext cx="9045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9" name="Google Shape;1539;p84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84"/>
          <p:cNvSpPr txBox="1"/>
          <p:nvPr/>
        </p:nvSpPr>
        <p:spPr>
          <a:xfrm>
            <a:off x="5494700" y="5652550"/>
            <a:ext cx="1548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84"/>
          <p:cNvSpPr txBox="1"/>
          <p:nvPr/>
        </p:nvSpPr>
        <p:spPr>
          <a:xfrm>
            <a:off x="6646399" y="5854600"/>
            <a:ext cx="14004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84"/>
          <p:cNvSpPr txBox="1"/>
          <p:nvPr/>
        </p:nvSpPr>
        <p:spPr>
          <a:xfrm>
            <a:off x="7673526" y="5634500"/>
            <a:ext cx="762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84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84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9010" l="-8472" r="-5253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84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1988" l="-8472" r="-52537" t="-259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84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84"/>
          <p:cNvSpPr txBox="1"/>
          <p:nvPr/>
        </p:nvSpPr>
        <p:spPr>
          <a:xfrm>
            <a:off x="4935651" y="624025"/>
            <a:ext cx="904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84"/>
          <p:cNvSpPr txBox="1"/>
          <p:nvPr/>
        </p:nvSpPr>
        <p:spPr>
          <a:xfrm>
            <a:off x="6378150" y="898150"/>
            <a:ext cx="1400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85"/>
          <p:cNvSpPr txBox="1"/>
          <p:nvPr/>
        </p:nvSpPr>
        <p:spPr>
          <a:xfrm>
            <a:off x="372353" y="710732"/>
            <a:ext cx="4165978" cy="21485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123" l="-4097" r="0" t="-42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85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5" name="Google Shape;1555;p85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6" name="Google Shape;1556;p85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7" name="Google Shape;1557;p85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8" name="Google Shape;1558;p85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9" name="Google Shape;1559;p85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0" name="Google Shape;1560;p85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1" name="Google Shape;1561;p85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2" name="Google Shape;1562;p85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3" name="Google Shape;1563;p85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4" name="Google Shape;1564;p85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5" name="Google Shape;1565;p85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6" name="Google Shape;1566;p85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7" name="Google Shape;1567;p85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85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9" name="Google Shape;1569;p85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0" name="Google Shape;1570;p85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1" name="Google Shape;1571;p85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2" name="Google Shape;1572;p85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3" name="Google Shape;1573;p85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4" name="Google Shape;1574;p85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85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76" name="Google Shape;1576;p85"/>
          <p:cNvGrpSpPr/>
          <p:nvPr/>
        </p:nvGrpSpPr>
        <p:grpSpPr>
          <a:xfrm>
            <a:off x="5840095" y="4871382"/>
            <a:ext cx="636377" cy="138947"/>
            <a:chOff x="0" y="0"/>
            <a:chExt cx="636375" cy="138946"/>
          </a:xfrm>
        </p:grpSpPr>
        <p:sp>
          <p:nvSpPr>
            <p:cNvPr id="1577" name="Google Shape;1577;p85"/>
            <p:cNvSpPr/>
            <p:nvPr/>
          </p:nvSpPr>
          <p:spPr>
            <a:xfrm>
              <a:off x="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8" name="Google Shape;1578;p85"/>
            <p:cNvSpPr/>
            <p:nvPr/>
          </p:nvSpPr>
          <p:spPr>
            <a:xfrm>
              <a:off x="16581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9" name="Google Shape;1579;p85"/>
            <p:cNvSpPr/>
            <p:nvPr/>
          </p:nvSpPr>
          <p:spPr>
            <a:xfrm>
              <a:off x="33161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49742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81" name="Google Shape;1581;p85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2" name="Google Shape;1582;p85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3" name="Google Shape;1583;p85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p85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5" name="Google Shape;1585;p85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6" name="Google Shape;1586;p85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7" name="Google Shape;1587;p85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8" name="Google Shape;1588;p85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9" name="Google Shape;1589;p85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0" name="Google Shape;1590;p85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1" name="Google Shape;1591;p85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2" name="Google Shape;1592;p85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3" name="Google Shape;1593;p85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4" name="Google Shape;1594;p85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85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5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7" name="Google Shape;1597;p85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8" name="Google Shape;1598;p85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9" name="Google Shape;1599;p85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0" name="Google Shape;1600;p85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1" name="Google Shape;1601;p85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2" name="Google Shape;1602;p85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3" name="Google Shape;1603;p85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4" name="Google Shape;1604;p85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5" name="Google Shape;1605;p85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6" name="Google Shape;1606;p85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7" name="Google Shape;1607;p85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D6D6D6"/>
          </a:solidFill>
          <a:ln cap="flat" cmpd="sng" w="12700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08" name="Google Shape;1608;p85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929292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09" name="Google Shape;1609;p85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0" name="Google Shape;1610;p85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1" name="Google Shape;1611;p85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929292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12" name="Google Shape;1612;p85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85"/>
          <p:cNvSpPr txBox="1"/>
          <p:nvPr/>
        </p:nvSpPr>
        <p:spPr>
          <a:xfrm>
            <a:off x="7500174" y="3179225"/>
            <a:ext cx="9045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8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5" name="Google Shape;1615;p85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85"/>
          <p:cNvSpPr txBox="1"/>
          <p:nvPr/>
        </p:nvSpPr>
        <p:spPr>
          <a:xfrm>
            <a:off x="5494701" y="5652550"/>
            <a:ext cx="1548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85"/>
          <p:cNvSpPr txBox="1"/>
          <p:nvPr/>
        </p:nvSpPr>
        <p:spPr>
          <a:xfrm>
            <a:off x="6646400" y="5854600"/>
            <a:ext cx="12978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85"/>
          <p:cNvSpPr txBox="1"/>
          <p:nvPr/>
        </p:nvSpPr>
        <p:spPr>
          <a:xfrm>
            <a:off x="7673527" y="5634500"/>
            <a:ext cx="816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85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85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9010" l="-8472" r="-5253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85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1988" l="-8472" r="-52537" t="-259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85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85"/>
          <p:cNvSpPr txBox="1"/>
          <p:nvPr/>
        </p:nvSpPr>
        <p:spPr>
          <a:xfrm>
            <a:off x="4935651" y="624025"/>
            <a:ext cx="904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85"/>
          <p:cNvSpPr txBox="1"/>
          <p:nvPr/>
        </p:nvSpPr>
        <p:spPr>
          <a:xfrm>
            <a:off x="6378150" y="898150"/>
            <a:ext cx="14766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6"/>
          <p:cNvSpPr txBox="1"/>
          <p:nvPr/>
        </p:nvSpPr>
        <p:spPr>
          <a:xfrm>
            <a:off x="372353" y="710732"/>
            <a:ext cx="4165978" cy="1341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65" l="-3947" r="0" t="-56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86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86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2" name="Google Shape;1632;p86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3" name="Google Shape;1633;p86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4" name="Google Shape;1634;p86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5" name="Google Shape;1635;p86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6" name="Google Shape;1636;p86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86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38" name="Google Shape;1638;p86"/>
          <p:cNvGrpSpPr/>
          <p:nvPr/>
        </p:nvGrpSpPr>
        <p:grpSpPr>
          <a:xfrm>
            <a:off x="5840095" y="4871382"/>
            <a:ext cx="636377" cy="138947"/>
            <a:chOff x="0" y="0"/>
            <a:chExt cx="636375" cy="138946"/>
          </a:xfrm>
        </p:grpSpPr>
        <p:sp>
          <p:nvSpPr>
            <p:cNvPr id="1639" name="Google Shape;1639;p86"/>
            <p:cNvSpPr/>
            <p:nvPr/>
          </p:nvSpPr>
          <p:spPr>
            <a:xfrm>
              <a:off x="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0" name="Google Shape;1640;p86"/>
            <p:cNvSpPr/>
            <p:nvPr/>
          </p:nvSpPr>
          <p:spPr>
            <a:xfrm>
              <a:off x="16581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1" name="Google Shape;1641;p86"/>
            <p:cNvSpPr/>
            <p:nvPr/>
          </p:nvSpPr>
          <p:spPr>
            <a:xfrm>
              <a:off x="33161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2" name="Google Shape;1642;p86"/>
            <p:cNvSpPr/>
            <p:nvPr/>
          </p:nvSpPr>
          <p:spPr>
            <a:xfrm>
              <a:off x="49742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43" name="Google Shape;1643;p86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4" name="Google Shape;1644;p86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5" name="Google Shape;1645;p86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6" name="Google Shape;1646;p86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7" name="Google Shape;1647;p86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8" name="Google Shape;1648;p86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9" name="Google Shape;1649;p86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0" name="Google Shape;1650;p86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1" name="Google Shape;1651;p86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2" name="Google Shape;1652;p86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3" name="Google Shape;1653;p86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4" name="Google Shape;1654;p86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5" name="Google Shape;1655;p86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6" name="Google Shape;1656;p86"/>
          <p:cNvSpPr txBox="1"/>
          <p:nvPr/>
        </p:nvSpPr>
        <p:spPr>
          <a:xfrm>
            <a:off x="36878" y="6326487"/>
            <a:ext cx="5019326" cy="226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9437FF"/>
              </a:buClr>
              <a:buSzPts val="1200"/>
              <a:buFont typeface="Times"/>
              <a:buNone/>
            </a:pPr>
            <a:r>
              <a:rPr b="0" i="0" lang="ru-RU" sz="1200" u="sng" cap="none" strike="noStrike">
                <a:solidFill>
                  <a:srgbClr val="9437FF"/>
                </a:solidFill>
                <a:latin typeface="Times"/>
                <a:ea typeface="Times"/>
                <a:cs typeface="Times"/>
                <a:sym typeface="Time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86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8" name="Google Shape;1658;p86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9" name="Google Shape;1659;p86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0" name="Google Shape;1660;p86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1" name="Google Shape;1661;p86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2" name="Google Shape;1662;p86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3" name="Google Shape;1663;p86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4" name="Google Shape;1664;p86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5" name="Google Shape;1665;p86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6" name="Google Shape;1666;p86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7" name="Google Shape;1667;p86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8" name="Google Shape;1668;p86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9" name="Google Shape;1669;p86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0" name="Google Shape;1670;p86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86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2" name="Google Shape;1672;p86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86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4" name="Google Shape;1674;p86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5" name="Google Shape;1675;p86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6" name="Google Shape;1676;p86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7" name="Google Shape;1677;p86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8" name="Google Shape;1678;p86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9" name="Google Shape;1679;p86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0" name="Google Shape;1680;p86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1" name="Google Shape;1681;p86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2" name="Google Shape;1682;p86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3" name="Google Shape;1683;p86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4" name="Google Shape;1684;p86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85" name="Google Shape;1685;p86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86" name="Google Shape;1686;p86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87" name="Google Shape;1687;p86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88" name="Google Shape;1688;p86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9" name="Google Shape;1689;p86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86"/>
          <p:cNvSpPr txBox="1"/>
          <p:nvPr/>
        </p:nvSpPr>
        <p:spPr>
          <a:xfrm>
            <a:off x="7500173" y="3179225"/>
            <a:ext cx="9045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8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2" name="Google Shape;1692;p86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86"/>
          <p:cNvSpPr txBox="1"/>
          <p:nvPr/>
        </p:nvSpPr>
        <p:spPr>
          <a:xfrm>
            <a:off x="5494701" y="5652550"/>
            <a:ext cx="1548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86"/>
          <p:cNvSpPr txBox="1"/>
          <p:nvPr/>
        </p:nvSpPr>
        <p:spPr>
          <a:xfrm>
            <a:off x="6646400" y="5854600"/>
            <a:ext cx="12978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86"/>
          <p:cNvSpPr txBox="1"/>
          <p:nvPr/>
        </p:nvSpPr>
        <p:spPr>
          <a:xfrm>
            <a:off x="7673526" y="5634500"/>
            <a:ext cx="771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86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86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9010" l="-8472" r="-5253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86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51988" l="-8472" r="-52537" t="-259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86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86"/>
          <p:cNvSpPr txBox="1"/>
          <p:nvPr/>
        </p:nvSpPr>
        <p:spPr>
          <a:xfrm>
            <a:off x="4935651" y="624025"/>
            <a:ext cx="904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86"/>
          <p:cNvSpPr txBox="1"/>
          <p:nvPr/>
        </p:nvSpPr>
        <p:spPr>
          <a:xfrm>
            <a:off x="6378150" y="898150"/>
            <a:ext cx="1429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87"/>
          <p:cNvSpPr txBox="1"/>
          <p:nvPr/>
        </p:nvSpPr>
        <p:spPr>
          <a:xfrm>
            <a:off x="372353" y="710732"/>
            <a:ext cx="4165978" cy="1341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602" l="-3947" r="0" t="-56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87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87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9" name="Google Shape;1709;p87"/>
          <p:cNvSpPr txBox="1"/>
          <p:nvPr/>
        </p:nvSpPr>
        <p:spPr>
          <a:xfrm>
            <a:off x="4972825" y="571507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87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1" name="Google Shape;1711;p87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2" name="Google Shape;1712;p87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3" name="Google Shape;1713;p87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4" name="Google Shape;1714;p87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87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16" name="Google Shape;1716;p87"/>
          <p:cNvGrpSpPr/>
          <p:nvPr/>
        </p:nvGrpSpPr>
        <p:grpSpPr>
          <a:xfrm>
            <a:off x="5840095" y="4871382"/>
            <a:ext cx="636377" cy="138947"/>
            <a:chOff x="0" y="0"/>
            <a:chExt cx="636375" cy="138946"/>
          </a:xfrm>
        </p:grpSpPr>
        <p:sp>
          <p:nvSpPr>
            <p:cNvPr id="1717" name="Google Shape;1717;p87"/>
            <p:cNvSpPr/>
            <p:nvPr/>
          </p:nvSpPr>
          <p:spPr>
            <a:xfrm>
              <a:off x="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8" name="Google Shape;1718;p87"/>
            <p:cNvSpPr/>
            <p:nvPr/>
          </p:nvSpPr>
          <p:spPr>
            <a:xfrm>
              <a:off x="16581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9" name="Google Shape;1719;p87"/>
            <p:cNvSpPr/>
            <p:nvPr/>
          </p:nvSpPr>
          <p:spPr>
            <a:xfrm>
              <a:off x="33161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0" name="Google Shape;1720;p87"/>
            <p:cNvSpPr/>
            <p:nvPr/>
          </p:nvSpPr>
          <p:spPr>
            <a:xfrm>
              <a:off x="49742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21" name="Google Shape;1721;p87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2" name="Google Shape;1722;p87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3" name="Google Shape;1723;p87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4" name="Google Shape;1724;p87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5" name="Google Shape;1725;p87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6" name="Google Shape;1726;p87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7" name="Google Shape;1727;p87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8" name="Google Shape;1728;p87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9" name="Google Shape;1729;p87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0" name="Google Shape;1730;p87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1" name="Google Shape;1731;p87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2" name="Google Shape;1732;p87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3" name="Google Shape;1733;p87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34" name="Google Shape;1734;p87"/>
          <p:cNvGrpSpPr/>
          <p:nvPr/>
        </p:nvGrpSpPr>
        <p:grpSpPr>
          <a:xfrm>
            <a:off x="671811" y="2681726"/>
            <a:ext cx="3170821" cy="1286058"/>
            <a:chOff x="3098" y="130494"/>
            <a:chExt cx="3170819" cy="1286056"/>
          </a:xfrm>
        </p:grpSpPr>
        <p:sp>
          <p:nvSpPr>
            <p:cNvPr id="1735" name="Google Shape;1735;p87"/>
            <p:cNvSpPr txBox="1"/>
            <p:nvPr/>
          </p:nvSpPr>
          <p:spPr>
            <a:xfrm>
              <a:off x="215900" y="230756"/>
              <a:ext cx="2802395" cy="8448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04402" l="-3164" r="0" t="-2205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ext Equation Square" id="1736" name="Google Shape;1736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98" y="130494"/>
              <a:ext cx="3170819" cy="12860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creenshot 2020-03-26 at 01.24.59.png" id="1737" name="Google Shape;1737;p87"/>
          <p:cNvPicPr preferRelativeResize="0"/>
          <p:nvPr/>
        </p:nvPicPr>
        <p:blipFill rotWithShape="1">
          <a:blip r:embed="rId8">
            <a:alphaModFix/>
          </a:blip>
          <a:srcRect b="4002" l="5843" r="146" t="54"/>
          <a:stretch/>
        </p:blipFill>
        <p:spPr>
          <a:xfrm rot="-1440000">
            <a:off x="265159" y="2463488"/>
            <a:ext cx="1195785" cy="458393"/>
          </a:xfrm>
          <a:custGeom>
            <a:rect b="b" l="l" r="r" t="t"/>
            <a:pathLst>
              <a:path extrusionOk="0" h="21594" w="21600">
                <a:moveTo>
                  <a:pt x="21371" y="0"/>
                </a:moveTo>
                <a:cubicBezTo>
                  <a:pt x="21002" y="18"/>
                  <a:pt x="20769" y="512"/>
                  <a:pt x="20661" y="1440"/>
                </a:cubicBezTo>
                <a:cubicBezTo>
                  <a:pt x="20743" y="1487"/>
                  <a:pt x="20835" y="1977"/>
                  <a:pt x="20862" y="2543"/>
                </a:cubicBezTo>
                <a:cubicBezTo>
                  <a:pt x="20867" y="2653"/>
                  <a:pt x="20869" y="2757"/>
                  <a:pt x="20869" y="2861"/>
                </a:cubicBezTo>
                <a:cubicBezTo>
                  <a:pt x="20903" y="2891"/>
                  <a:pt x="20933" y="2961"/>
                  <a:pt x="20962" y="3085"/>
                </a:cubicBezTo>
                <a:cubicBezTo>
                  <a:pt x="21022" y="3336"/>
                  <a:pt x="21001" y="3732"/>
                  <a:pt x="20919" y="3945"/>
                </a:cubicBezTo>
                <a:cubicBezTo>
                  <a:pt x="20846" y="4134"/>
                  <a:pt x="20783" y="4168"/>
                  <a:pt x="20725" y="4057"/>
                </a:cubicBezTo>
                <a:cubicBezTo>
                  <a:pt x="20667" y="4193"/>
                  <a:pt x="20601" y="4183"/>
                  <a:pt x="20546" y="3964"/>
                </a:cubicBezTo>
                <a:cubicBezTo>
                  <a:pt x="20509" y="4461"/>
                  <a:pt x="20455" y="4852"/>
                  <a:pt x="20381" y="5011"/>
                </a:cubicBezTo>
                <a:cubicBezTo>
                  <a:pt x="20132" y="5548"/>
                  <a:pt x="19915" y="4936"/>
                  <a:pt x="20044" y="4057"/>
                </a:cubicBezTo>
                <a:cubicBezTo>
                  <a:pt x="20089" y="3754"/>
                  <a:pt x="20065" y="3398"/>
                  <a:pt x="19987" y="3272"/>
                </a:cubicBezTo>
                <a:cubicBezTo>
                  <a:pt x="19909" y="3146"/>
                  <a:pt x="19844" y="2635"/>
                  <a:pt x="19844" y="2132"/>
                </a:cubicBezTo>
                <a:cubicBezTo>
                  <a:pt x="19844" y="1056"/>
                  <a:pt x="20000" y="512"/>
                  <a:pt x="19012" y="243"/>
                </a:cubicBezTo>
                <a:cubicBezTo>
                  <a:pt x="18964" y="279"/>
                  <a:pt x="18928" y="316"/>
                  <a:pt x="18919" y="355"/>
                </a:cubicBezTo>
                <a:cubicBezTo>
                  <a:pt x="18869" y="562"/>
                  <a:pt x="18470" y="868"/>
                  <a:pt x="18037" y="1029"/>
                </a:cubicBezTo>
                <a:cubicBezTo>
                  <a:pt x="17604" y="1189"/>
                  <a:pt x="16269" y="1790"/>
                  <a:pt x="15062" y="2356"/>
                </a:cubicBezTo>
                <a:cubicBezTo>
                  <a:pt x="14329" y="2700"/>
                  <a:pt x="13685" y="2970"/>
                  <a:pt x="13255" y="3141"/>
                </a:cubicBezTo>
                <a:cubicBezTo>
                  <a:pt x="13002" y="3259"/>
                  <a:pt x="12820" y="3355"/>
                  <a:pt x="12553" y="3478"/>
                </a:cubicBezTo>
                <a:cubicBezTo>
                  <a:pt x="12373" y="3560"/>
                  <a:pt x="12292" y="3591"/>
                  <a:pt x="12130" y="3665"/>
                </a:cubicBezTo>
                <a:cubicBezTo>
                  <a:pt x="11736" y="3892"/>
                  <a:pt x="10938" y="4276"/>
                  <a:pt x="10080" y="4656"/>
                </a:cubicBezTo>
                <a:cubicBezTo>
                  <a:pt x="8669" y="5279"/>
                  <a:pt x="7982" y="5426"/>
                  <a:pt x="7864" y="5123"/>
                </a:cubicBezTo>
                <a:cubicBezTo>
                  <a:pt x="7746" y="4820"/>
                  <a:pt x="7775" y="4599"/>
                  <a:pt x="7965" y="4412"/>
                </a:cubicBezTo>
                <a:cubicBezTo>
                  <a:pt x="8063" y="4316"/>
                  <a:pt x="8137" y="4163"/>
                  <a:pt x="8158" y="4001"/>
                </a:cubicBezTo>
                <a:cubicBezTo>
                  <a:pt x="8008" y="3868"/>
                  <a:pt x="7882" y="3795"/>
                  <a:pt x="7836" y="3833"/>
                </a:cubicBezTo>
                <a:cubicBezTo>
                  <a:pt x="7832" y="3836"/>
                  <a:pt x="7825" y="3830"/>
                  <a:pt x="7821" y="3833"/>
                </a:cubicBezTo>
                <a:cubicBezTo>
                  <a:pt x="7819" y="3837"/>
                  <a:pt x="7816" y="3848"/>
                  <a:pt x="7814" y="3852"/>
                </a:cubicBezTo>
                <a:cubicBezTo>
                  <a:pt x="7674" y="4149"/>
                  <a:pt x="7508" y="4244"/>
                  <a:pt x="7040" y="4095"/>
                </a:cubicBezTo>
                <a:cubicBezTo>
                  <a:pt x="6784" y="4107"/>
                  <a:pt x="6562" y="4052"/>
                  <a:pt x="6495" y="3926"/>
                </a:cubicBezTo>
                <a:cubicBezTo>
                  <a:pt x="6478" y="3894"/>
                  <a:pt x="6448" y="3865"/>
                  <a:pt x="6416" y="3833"/>
                </a:cubicBezTo>
                <a:cubicBezTo>
                  <a:pt x="6235" y="3751"/>
                  <a:pt x="6075" y="3669"/>
                  <a:pt x="5836" y="3552"/>
                </a:cubicBezTo>
                <a:cubicBezTo>
                  <a:pt x="5791" y="3531"/>
                  <a:pt x="5751" y="3513"/>
                  <a:pt x="5714" y="3496"/>
                </a:cubicBezTo>
                <a:cubicBezTo>
                  <a:pt x="5473" y="3467"/>
                  <a:pt x="5398" y="3573"/>
                  <a:pt x="5370" y="4057"/>
                </a:cubicBezTo>
                <a:cubicBezTo>
                  <a:pt x="5374" y="4191"/>
                  <a:pt x="5380" y="4355"/>
                  <a:pt x="5391" y="4543"/>
                </a:cubicBezTo>
                <a:cubicBezTo>
                  <a:pt x="5422" y="5094"/>
                  <a:pt x="5403" y="5542"/>
                  <a:pt x="5327" y="5908"/>
                </a:cubicBezTo>
                <a:cubicBezTo>
                  <a:pt x="5324" y="6010"/>
                  <a:pt x="5314" y="6223"/>
                  <a:pt x="5312" y="6282"/>
                </a:cubicBezTo>
                <a:cubicBezTo>
                  <a:pt x="5302" y="6533"/>
                  <a:pt x="4678" y="6983"/>
                  <a:pt x="3584" y="7553"/>
                </a:cubicBezTo>
                <a:cubicBezTo>
                  <a:pt x="3261" y="7736"/>
                  <a:pt x="2919" y="7926"/>
                  <a:pt x="2559" y="8096"/>
                </a:cubicBezTo>
                <a:cubicBezTo>
                  <a:pt x="1526" y="8583"/>
                  <a:pt x="870" y="8846"/>
                  <a:pt x="459" y="8862"/>
                </a:cubicBezTo>
                <a:cubicBezTo>
                  <a:pt x="400" y="8864"/>
                  <a:pt x="343" y="8870"/>
                  <a:pt x="294" y="8862"/>
                </a:cubicBezTo>
                <a:cubicBezTo>
                  <a:pt x="230" y="8854"/>
                  <a:pt x="176" y="8832"/>
                  <a:pt x="129" y="8806"/>
                </a:cubicBezTo>
                <a:cubicBezTo>
                  <a:pt x="124" y="8803"/>
                  <a:pt x="120" y="8790"/>
                  <a:pt x="115" y="8787"/>
                </a:cubicBezTo>
                <a:cubicBezTo>
                  <a:pt x="79" y="8765"/>
                  <a:pt x="48" y="8746"/>
                  <a:pt x="22" y="8713"/>
                </a:cubicBezTo>
                <a:cubicBezTo>
                  <a:pt x="14" y="8704"/>
                  <a:pt x="7" y="8703"/>
                  <a:pt x="0" y="8694"/>
                </a:cubicBezTo>
                <a:lnTo>
                  <a:pt x="0" y="9629"/>
                </a:lnTo>
                <a:cubicBezTo>
                  <a:pt x="58" y="9265"/>
                  <a:pt x="131" y="9307"/>
                  <a:pt x="229" y="9722"/>
                </a:cubicBezTo>
                <a:cubicBezTo>
                  <a:pt x="287" y="9963"/>
                  <a:pt x="355" y="11147"/>
                  <a:pt x="373" y="12358"/>
                </a:cubicBezTo>
                <a:cubicBezTo>
                  <a:pt x="391" y="13569"/>
                  <a:pt x="477" y="14917"/>
                  <a:pt x="566" y="15350"/>
                </a:cubicBezTo>
                <a:cubicBezTo>
                  <a:pt x="655" y="15782"/>
                  <a:pt x="763" y="17007"/>
                  <a:pt x="803" y="18060"/>
                </a:cubicBezTo>
                <a:cubicBezTo>
                  <a:pt x="843" y="19114"/>
                  <a:pt x="915" y="20328"/>
                  <a:pt x="968" y="20771"/>
                </a:cubicBezTo>
                <a:lnTo>
                  <a:pt x="1068" y="21594"/>
                </a:lnTo>
                <a:lnTo>
                  <a:pt x="3477" y="20491"/>
                </a:lnTo>
                <a:cubicBezTo>
                  <a:pt x="4805" y="19892"/>
                  <a:pt x="6660" y="19066"/>
                  <a:pt x="7599" y="18640"/>
                </a:cubicBezTo>
                <a:cubicBezTo>
                  <a:pt x="8538" y="18214"/>
                  <a:pt x="9339" y="17942"/>
                  <a:pt x="9377" y="18042"/>
                </a:cubicBezTo>
                <a:cubicBezTo>
                  <a:pt x="9415" y="18141"/>
                  <a:pt x="9525" y="18044"/>
                  <a:pt x="9621" y="17836"/>
                </a:cubicBezTo>
                <a:cubicBezTo>
                  <a:pt x="9717" y="17629"/>
                  <a:pt x="10158" y="17376"/>
                  <a:pt x="10603" y="17275"/>
                </a:cubicBezTo>
                <a:cubicBezTo>
                  <a:pt x="11048" y="17175"/>
                  <a:pt x="11413" y="17077"/>
                  <a:pt x="11413" y="17051"/>
                </a:cubicBezTo>
                <a:cubicBezTo>
                  <a:pt x="11413" y="16750"/>
                  <a:pt x="15374" y="15046"/>
                  <a:pt x="15585" y="15256"/>
                </a:cubicBezTo>
                <a:cubicBezTo>
                  <a:pt x="15710" y="15381"/>
                  <a:pt x="15815" y="15832"/>
                  <a:pt x="15815" y="16266"/>
                </a:cubicBezTo>
                <a:cubicBezTo>
                  <a:pt x="15815" y="17104"/>
                  <a:pt x="15919" y="17160"/>
                  <a:pt x="18030" y="17126"/>
                </a:cubicBezTo>
                <a:cubicBezTo>
                  <a:pt x="18954" y="17111"/>
                  <a:pt x="19078" y="16911"/>
                  <a:pt x="18833" y="15892"/>
                </a:cubicBezTo>
                <a:cubicBezTo>
                  <a:pt x="18718" y="15414"/>
                  <a:pt x="18708" y="15074"/>
                  <a:pt x="18804" y="14920"/>
                </a:cubicBezTo>
                <a:cubicBezTo>
                  <a:pt x="18886" y="14788"/>
                  <a:pt x="18917" y="14533"/>
                  <a:pt x="18876" y="14359"/>
                </a:cubicBezTo>
                <a:cubicBezTo>
                  <a:pt x="18662" y="13459"/>
                  <a:pt x="20086" y="12481"/>
                  <a:pt x="20589" y="13181"/>
                </a:cubicBezTo>
                <a:cubicBezTo>
                  <a:pt x="20673" y="13298"/>
                  <a:pt x="20732" y="13438"/>
                  <a:pt x="20776" y="13667"/>
                </a:cubicBezTo>
                <a:lnTo>
                  <a:pt x="20811" y="5235"/>
                </a:lnTo>
                <a:lnTo>
                  <a:pt x="21220" y="5104"/>
                </a:lnTo>
                <a:cubicBezTo>
                  <a:pt x="21270" y="5089"/>
                  <a:pt x="21318" y="5067"/>
                  <a:pt x="21356" y="5048"/>
                </a:cubicBezTo>
                <a:cubicBezTo>
                  <a:pt x="21472" y="4993"/>
                  <a:pt x="21539" y="4909"/>
                  <a:pt x="21578" y="4656"/>
                </a:cubicBezTo>
                <a:cubicBezTo>
                  <a:pt x="21562" y="3795"/>
                  <a:pt x="21542" y="3179"/>
                  <a:pt x="21521" y="3197"/>
                </a:cubicBezTo>
                <a:cubicBezTo>
                  <a:pt x="21473" y="3239"/>
                  <a:pt x="21436" y="3165"/>
                  <a:pt x="21421" y="3029"/>
                </a:cubicBezTo>
                <a:cubicBezTo>
                  <a:pt x="21409" y="3126"/>
                  <a:pt x="21385" y="3215"/>
                  <a:pt x="21349" y="3272"/>
                </a:cubicBezTo>
                <a:cubicBezTo>
                  <a:pt x="21271" y="3397"/>
                  <a:pt x="21168" y="3325"/>
                  <a:pt x="21120" y="3122"/>
                </a:cubicBezTo>
                <a:cubicBezTo>
                  <a:pt x="21072" y="2920"/>
                  <a:pt x="21092" y="2649"/>
                  <a:pt x="21170" y="2524"/>
                </a:cubicBezTo>
                <a:cubicBezTo>
                  <a:pt x="21177" y="2513"/>
                  <a:pt x="21184" y="2514"/>
                  <a:pt x="21191" y="2505"/>
                </a:cubicBezTo>
                <a:cubicBezTo>
                  <a:pt x="21162" y="2472"/>
                  <a:pt x="21138" y="2433"/>
                  <a:pt x="21120" y="2356"/>
                </a:cubicBezTo>
                <a:cubicBezTo>
                  <a:pt x="21072" y="2154"/>
                  <a:pt x="21092" y="1883"/>
                  <a:pt x="21170" y="1758"/>
                </a:cubicBezTo>
                <a:cubicBezTo>
                  <a:pt x="21189" y="1726"/>
                  <a:pt x="21213" y="1710"/>
                  <a:pt x="21234" y="1702"/>
                </a:cubicBezTo>
                <a:cubicBezTo>
                  <a:pt x="21250" y="1695"/>
                  <a:pt x="21269" y="1696"/>
                  <a:pt x="21285" y="1702"/>
                </a:cubicBezTo>
                <a:cubicBezTo>
                  <a:pt x="21332" y="1718"/>
                  <a:pt x="21372" y="1775"/>
                  <a:pt x="21399" y="1889"/>
                </a:cubicBezTo>
                <a:cubicBezTo>
                  <a:pt x="21447" y="2091"/>
                  <a:pt x="21427" y="2362"/>
                  <a:pt x="21349" y="2487"/>
                </a:cubicBezTo>
                <a:cubicBezTo>
                  <a:pt x="21342" y="2498"/>
                  <a:pt x="21335" y="2497"/>
                  <a:pt x="21328" y="2505"/>
                </a:cubicBezTo>
                <a:cubicBezTo>
                  <a:pt x="21358" y="2539"/>
                  <a:pt x="21381" y="2596"/>
                  <a:pt x="21399" y="2674"/>
                </a:cubicBezTo>
                <a:cubicBezTo>
                  <a:pt x="21407" y="2708"/>
                  <a:pt x="21410" y="2749"/>
                  <a:pt x="21414" y="2786"/>
                </a:cubicBezTo>
                <a:cubicBezTo>
                  <a:pt x="21429" y="2647"/>
                  <a:pt x="21472" y="2557"/>
                  <a:pt x="21521" y="2599"/>
                </a:cubicBezTo>
                <a:cubicBezTo>
                  <a:pt x="21552" y="2626"/>
                  <a:pt x="21580" y="2512"/>
                  <a:pt x="21600" y="2281"/>
                </a:cubicBezTo>
                <a:cubicBezTo>
                  <a:pt x="21568" y="360"/>
                  <a:pt x="21503" y="-6"/>
                  <a:pt x="21371" y="0"/>
                </a:cubicBezTo>
                <a:close/>
                <a:moveTo>
                  <a:pt x="0" y="3852"/>
                </a:moveTo>
                <a:lnTo>
                  <a:pt x="0" y="4899"/>
                </a:lnTo>
                <a:cubicBezTo>
                  <a:pt x="6" y="4839"/>
                  <a:pt x="17" y="4771"/>
                  <a:pt x="29" y="4712"/>
                </a:cubicBezTo>
                <a:cubicBezTo>
                  <a:pt x="40" y="4652"/>
                  <a:pt x="48" y="4587"/>
                  <a:pt x="65" y="4525"/>
                </a:cubicBezTo>
                <a:cubicBezTo>
                  <a:pt x="67" y="4515"/>
                  <a:pt x="76" y="4516"/>
                  <a:pt x="79" y="4506"/>
                </a:cubicBezTo>
                <a:cubicBezTo>
                  <a:pt x="95" y="4450"/>
                  <a:pt x="109" y="4396"/>
                  <a:pt x="129" y="4338"/>
                </a:cubicBezTo>
                <a:cubicBezTo>
                  <a:pt x="152" y="4271"/>
                  <a:pt x="179" y="4200"/>
                  <a:pt x="208" y="4132"/>
                </a:cubicBezTo>
                <a:cubicBezTo>
                  <a:pt x="117" y="4081"/>
                  <a:pt x="49" y="3997"/>
                  <a:pt x="0" y="3852"/>
                </a:cubicBezTo>
                <a:close/>
                <a:moveTo>
                  <a:pt x="1376" y="4955"/>
                </a:moveTo>
                <a:cubicBezTo>
                  <a:pt x="1371" y="4969"/>
                  <a:pt x="1368" y="4976"/>
                  <a:pt x="1362" y="4992"/>
                </a:cubicBezTo>
                <a:cubicBezTo>
                  <a:pt x="1319" y="5105"/>
                  <a:pt x="1264" y="5212"/>
                  <a:pt x="1204" y="5310"/>
                </a:cubicBezTo>
                <a:cubicBezTo>
                  <a:pt x="1027" y="5604"/>
                  <a:pt x="798" y="5815"/>
                  <a:pt x="624" y="5815"/>
                </a:cubicBezTo>
                <a:cubicBezTo>
                  <a:pt x="538" y="5815"/>
                  <a:pt x="463" y="5801"/>
                  <a:pt x="394" y="5777"/>
                </a:cubicBezTo>
                <a:cubicBezTo>
                  <a:pt x="385" y="5774"/>
                  <a:pt x="368" y="5763"/>
                  <a:pt x="358" y="5759"/>
                </a:cubicBezTo>
                <a:cubicBezTo>
                  <a:pt x="342" y="5752"/>
                  <a:pt x="331" y="5748"/>
                  <a:pt x="315" y="5740"/>
                </a:cubicBezTo>
                <a:cubicBezTo>
                  <a:pt x="297" y="5730"/>
                  <a:pt x="282" y="5714"/>
                  <a:pt x="265" y="5702"/>
                </a:cubicBezTo>
                <a:cubicBezTo>
                  <a:pt x="248" y="5690"/>
                  <a:pt x="231" y="5679"/>
                  <a:pt x="215" y="5665"/>
                </a:cubicBezTo>
                <a:cubicBezTo>
                  <a:pt x="202" y="5653"/>
                  <a:pt x="191" y="5641"/>
                  <a:pt x="179" y="5628"/>
                </a:cubicBezTo>
                <a:cubicBezTo>
                  <a:pt x="163" y="5610"/>
                  <a:pt x="143" y="5592"/>
                  <a:pt x="129" y="5572"/>
                </a:cubicBezTo>
                <a:cubicBezTo>
                  <a:pt x="122" y="5561"/>
                  <a:pt x="114" y="5546"/>
                  <a:pt x="108" y="5534"/>
                </a:cubicBezTo>
                <a:cubicBezTo>
                  <a:pt x="92" y="5509"/>
                  <a:pt x="77" y="5488"/>
                  <a:pt x="65" y="5459"/>
                </a:cubicBezTo>
                <a:cubicBezTo>
                  <a:pt x="62" y="5452"/>
                  <a:pt x="60" y="5448"/>
                  <a:pt x="57" y="5441"/>
                </a:cubicBezTo>
                <a:cubicBezTo>
                  <a:pt x="43" y="5405"/>
                  <a:pt x="31" y="5368"/>
                  <a:pt x="22" y="5329"/>
                </a:cubicBezTo>
                <a:cubicBezTo>
                  <a:pt x="11" y="5286"/>
                  <a:pt x="5" y="5245"/>
                  <a:pt x="0" y="5198"/>
                </a:cubicBezTo>
                <a:lnTo>
                  <a:pt x="0" y="6749"/>
                </a:lnTo>
                <a:cubicBezTo>
                  <a:pt x="86" y="6603"/>
                  <a:pt x="213" y="6531"/>
                  <a:pt x="394" y="6506"/>
                </a:cubicBezTo>
                <a:cubicBezTo>
                  <a:pt x="667" y="6469"/>
                  <a:pt x="1017" y="6416"/>
                  <a:pt x="1176" y="6394"/>
                </a:cubicBezTo>
                <a:cubicBezTo>
                  <a:pt x="1192" y="6392"/>
                  <a:pt x="1204" y="6398"/>
                  <a:pt x="1219" y="6394"/>
                </a:cubicBezTo>
                <a:cubicBezTo>
                  <a:pt x="1349" y="6255"/>
                  <a:pt x="1423" y="6048"/>
                  <a:pt x="1448" y="5796"/>
                </a:cubicBezTo>
                <a:cubicBezTo>
                  <a:pt x="1444" y="5588"/>
                  <a:pt x="1425" y="5325"/>
                  <a:pt x="1376" y="495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38" name="Google Shape;1738;p87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9" name="Google Shape;1739;p87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0" name="Google Shape;1740;p87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Google Shape;1741;p87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2" name="Google Shape;1742;p87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3" name="Google Shape;1743;p87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4" name="Google Shape;1744;p87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5" name="Google Shape;1745;p87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6" name="Google Shape;1746;p87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7" name="Google Shape;1747;p87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8" name="Google Shape;1748;p87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9" name="Google Shape;1749;p87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0" name="Google Shape;1750;p87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1" name="Google Shape;1751;p87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87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3" name="Google Shape;1753;p87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87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5" name="Google Shape;1755;p87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6" name="Google Shape;1756;p87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7" name="Google Shape;1757;p87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8" name="Google Shape;1758;p87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9" name="Google Shape;1759;p87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0" name="Google Shape;1760;p87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1" name="Google Shape;1761;p87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2" name="Google Shape;1762;p87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3" name="Google Shape;1763;p87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4" name="Google Shape;1764;p87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5" name="Google Shape;1765;p87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66" name="Google Shape;1766;p87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67" name="Google Shape;1767;p87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68" name="Google Shape;1768;p87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69" name="Google Shape;1769;p87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70" name="Google Shape;1770;p87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87"/>
          <p:cNvSpPr txBox="1"/>
          <p:nvPr/>
        </p:nvSpPr>
        <p:spPr>
          <a:xfrm>
            <a:off x="7500175" y="3179225"/>
            <a:ext cx="837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8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3" name="Google Shape;1773;p87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87"/>
          <p:cNvSpPr txBox="1"/>
          <p:nvPr/>
        </p:nvSpPr>
        <p:spPr>
          <a:xfrm>
            <a:off x="5494700" y="5652550"/>
            <a:ext cx="1575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87"/>
          <p:cNvSpPr txBox="1"/>
          <p:nvPr/>
        </p:nvSpPr>
        <p:spPr>
          <a:xfrm>
            <a:off x="6646400" y="5854600"/>
            <a:ext cx="127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87"/>
          <p:cNvSpPr txBox="1"/>
          <p:nvPr/>
        </p:nvSpPr>
        <p:spPr>
          <a:xfrm>
            <a:off x="7673526" y="5634500"/>
            <a:ext cx="744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87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87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51988" l="-8472" r="-52537" t="-259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87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87"/>
          <p:cNvSpPr txBox="1"/>
          <p:nvPr/>
        </p:nvSpPr>
        <p:spPr>
          <a:xfrm>
            <a:off x="4935651" y="624025"/>
            <a:ext cx="837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87"/>
          <p:cNvSpPr txBox="1"/>
          <p:nvPr/>
        </p:nvSpPr>
        <p:spPr>
          <a:xfrm>
            <a:off x="6378150" y="898150"/>
            <a:ext cx="1400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88"/>
          <p:cNvSpPr txBox="1"/>
          <p:nvPr/>
        </p:nvSpPr>
        <p:spPr>
          <a:xfrm>
            <a:off x="372353" y="710732"/>
            <a:ext cx="4165978" cy="53377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947" r="0" t="-142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88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88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88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0" name="Google Shape;1790;p88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1" name="Google Shape;1791;p88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2" name="Google Shape;1792;p88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3" name="Google Shape;1793;p88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4" name="Google Shape;1794;p88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95" name="Google Shape;1795;p88"/>
          <p:cNvGrpSpPr/>
          <p:nvPr/>
        </p:nvGrpSpPr>
        <p:grpSpPr>
          <a:xfrm>
            <a:off x="5840095" y="4871382"/>
            <a:ext cx="636377" cy="138947"/>
            <a:chOff x="0" y="0"/>
            <a:chExt cx="636375" cy="138946"/>
          </a:xfrm>
        </p:grpSpPr>
        <p:sp>
          <p:nvSpPr>
            <p:cNvPr id="1796" name="Google Shape;1796;p88"/>
            <p:cNvSpPr/>
            <p:nvPr/>
          </p:nvSpPr>
          <p:spPr>
            <a:xfrm>
              <a:off x="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7" name="Google Shape;1797;p88"/>
            <p:cNvSpPr/>
            <p:nvPr/>
          </p:nvSpPr>
          <p:spPr>
            <a:xfrm>
              <a:off x="165810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8" name="Google Shape;1798;p88"/>
            <p:cNvSpPr/>
            <p:nvPr/>
          </p:nvSpPr>
          <p:spPr>
            <a:xfrm>
              <a:off x="33161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9" name="Google Shape;1799;p88"/>
            <p:cNvSpPr/>
            <p:nvPr/>
          </p:nvSpPr>
          <p:spPr>
            <a:xfrm>
              <a:off x="497429" y="0"/>
              <a:ext cx="138946" cy="138946"/>
            </a:xfrm>
            <a:prstGeom prst="ellipse">
              <a:avLst/>
            </a:prstGeom>
            <a:solidFill>
              <a:srgbClr val="C0C0C0"/>
            </a:solidFill>
            <a:ln cap="flat" cmpd="sng" w="95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00" name="Google Shape;1800;p88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1" name="Google Shape;1801;p88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2" name="Google Shape;1802;p88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3" name="Google Shape;1803;p88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4" name="Google Shape;1804;p88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5" name="Google Shape;1805;p88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6" name="Google Shape;1806;p88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7" name="Google Shape;1807;p88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8" name="Google Shape;1808;p88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9" name="Google Shape;1809;p88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0" name="Google Shape;1810;p88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1" name="Google Shape;1811;p88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2" name="Google Shape;1812;p88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3" name="Google Shape;1813;p88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4" name="Google Shape;1814;p88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5" name="Google Shape;1815;p88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6" name="Google Shape;1816;p88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7" name="Google Shape;1817;p88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8" name="Google Shape;1818;p88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9" name="Google Shape;1819;p88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0" name="Google Shape;1820;p88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1" name="Google Shape;1821;p88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2" name="Google Shape;1822;p88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3" name="Google Shape;1823;p88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4" name="Google Shape;1824;p88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5" name="Google Shape;1825;p88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6" name="Google Shape;1826;p88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88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8" name="Google Shape;1828;p88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88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0" name="Google Shape;1830;p88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1" name="Google Shape;1831;p88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2" name="Google Shape;1832;p88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3" name="Google Shape;1833;p88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4" name="Google Shape;1834;p88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5" name="Google Shape;1835;p88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6" name="Google Shape;1836;p88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7" name="Google Shape;1837;p88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88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9" name="Google Shape;1839;p88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0" name="Google Shape;1840;p88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1" name="Google Shape;1841;p88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42" name="Google Shape;1842;p88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43" name="Google Shape;1843;p88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44" name="Google Shape;1844;p88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45" name="Google Shape;1845;p88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88"/>
          <p:cNvSpPr txBox="1"/>
          <p:nvPr/>
        </p:nvSpPr>
        <p:spPr>
          <a:xfrm>
            <a:off x="7500173" y="3179225"/>
            <a:ext cx="863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8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48" name="Google Shape;1848;p88"/>
          <p:cNvGrpSpPr/>
          <p:nvPr/>
        </p:nvGrpSpPr>
        <p:grpSpPr>
          <a:xfrm>
            <a:off x="671811" y="2681726"/>
            <a:ext cx="3170821" cy="1286058"/>
            <a:chOff x="3098" y="130494"/>
            <a:chExt cx="3170819" cy="1286056"/>
          </a:xfrm>
        </p:grpSpPr>
        <p:sp>
          <p:nvSpPr>
            <p:cNvPr id="1849" name="Google Shape;1849;p88"/>
            <p:cNvSpPr txBox="1"/>
            <p:nvPr/>
          </p:nvSpPr>
          <p:spPr>
            <a:xfrm>
              <a:off x="215900" y="230756"/>
              <a:ext cx="2802395" cy="84487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104402" l="-3164" r="0" t="-2205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ext Equation Square" id="1850" name="Google Shape;1850;p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98" y="130494"/>
              <a:ext cx="3170819" cy="12860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creenshot 2020-03-26 at 01.24.59.png" id="1851" name="Google Shape;1851;p88"/>
          <p:cNvPicPr preferRelativeResize="0"/>
          <p:nvPr/>
        </p:nvPicPr>
        <p:blipFill rotWithShape="1">
          <a:blip r:embed="rId10">
            <a:alphaModFix/>
          </a:blip>
          <a:srcRect b="4002" l="5843" r="146" t="54"/>
          <a:stretch/>
        </p:blipFill>
        <p:spPr>
          <a:xfrm rot="-1440000">
            <a:off x="265159" y="2463488"/>
            <a:ext cx="1195785" cy="458393"/>
          </a:xfrm>
          <a:custGeom>
            <a:rect b="b" l="l" r="r" t="t"/>
            <a:pathLst>
              <a:path extrusionOk="0" h="21594" w="21600">
                <a:moveTo>
                  <a:pt x="21371" y="0"/>
                </a:moveTo>
                <a:cubicBezTo>
                  <a:pt x="21002" y="18"/>
                  <a:pt x="20769" y="512"/>
                  <a:pt x="20661" y="1440"/>
                </a:cubicBezTo>
                <a:cubicBezTo>
                  <a:pt x="20743" y="1487"/>
                  <a:pt x="20835" y="1977"/>
                  <a:pt x="20862" y="2543"/>
                </a:cubicBezTo>
                <a:cubicBezTo>
                  <a:pt x="20867" y="2653"/>
                  <a:pt x="20869" y="2757"/>
                  <a:pt x="20869" y="2861"/>
                </a:cubicBezTo>
                <a:cubicBezTo>
                  <a:pt x="20903" y="2891"/>
                  <a:pt x="20933" y="2961"/>
                  <a:pt x="20962" y="3085"/>
                </a:cubicBezTo>
                <a:cubicBezTo>
                  <a:pt x="21022" y="3336"/>
                  <a:pt x="21001" y="3732"/>
                  <a:pt x="20919" y="3945"/>
                </a:cubicBezTo>
                <a:cubicBezTo>
                  <a:pt x="20846" y="4134"/>
                  <a:pt x="20783" y="4168"/>
                  <a:pt x="20725" y="4057"/>
                </a:cubicBezTo>
                <a:cubicBezTo>
                  <a:pt x="20667" y="4193"/>
                  <a:pt x="20601" y="4183"/>
                  <a:pt x="20546" y="3964"/>
                </a:cubicBezTo>
                <a:cubicBezTo>
                  <a:pt x="20509" y="4461"/>
                  <a:pt x="20455" y="4852"/>
                  <a:pt x="20381" y="5011"/>
                </a:cubicBezTo>
                <a:cubicBezTo>
                  <a:pt x="20132" y="5548"/>
                  <a:pt x="19915" y="4936"/>
                  <a:pt x="20044" y="4057"/>
                </a:cubicBezTo>
                <a:cubicBezTo>
                  <a:pt x="20089" y="3754"/>
                  <a:pt x="20065" y="3398"/>
                  <a:pt x="19987" y="3272"/>
                </a:cubicBezTo>
                <a:cubicBezTo>
                  <a:pt x="19909" y="3146"/>
                  <a:pt x="19844" y="2635"/>
                  <a:pt x="19844" y="2132"/>
                </a:cubicBezTo>
                <a:cubicBezTo>
                  <a:pt x="19844" y="1056"/>
                  <a:pt x="20000" y="512"/>
                  <a:pt x="19012" y="243"/>
                </a:cubicBezTo>
                <a:cubicBezTo>
                  <a:pt x="18964" y="279"/>
                  <a:pt x="18928" y="316"/>
                  <a:pt x="18919" y="355"/>
                </a:cubicBezTo>
                <a:cubicBezTo>
                  <a:pt x="18869" y="562"/>
                  <a:pt x="18470" y="868"/>
                  <a:pt x="18037" y="1029"/>
                </a:cubicBezTo>
                <a:cubicBezTo>
                  <a:pt x="17604" y="1189"/>
                  <a:pt x="16269" y="1790"/>
                  <a:pt x="15062" y="2356"/>
                </a:cubicBezTo>
                <a:cubicBezTo>
                  <a:pt x="14329" y="2700"/>
                  <a:pt x="13685" y="2970"/>
                  <a:pt x="13255" y="3141"/>
                </a:cubicBezTo>
                <a:cubicBezTo>
                  <a:pt x="13002" y="3259"/>
                  <a:pt x="12820" y="3355"/>
                  <a:pt x="12553" y="3478"/>
                </a:cubicBezTo>
                <a:cubicBezTo>
                  <a:pt x="12373" y="3560"/>
                  <a:pt x="12292" y="3591"/>
                  <a:pt x="12130" y="3665"/>
                </a:cubicBezTo>
                <a:cubicBezTo>
                  <a:pt x="11736" y="3892"/>
                  <a:pt x="10938" y="4276"/>
                  <a:pt x="10080" y="4656"/>
                </a:cubicBezTo>
                <a:cubicBezTo>
                  <a:pt x="8669" y="5279"/>
                  <a:pt x="7982" y="5426"/>
                  <a:pt x="7864" y="5123"/>
                </a:cubicBezTo>
                <a:cubicBezTo>
                  <a:pt x="7746" y="4820"/>
                  <a:pt x="7775" y="4599"/>
                  <a:pt x="7965" y="4412"/>
                </a:cubicBezTo>
                <a:cubicBezTo>
                  <a:pt x="8063" y="4316"/>
                  <a:pt x="8137" y="4163"/>
                  <a:pt x="8158" y="4001"/>
                </a:cubicBezTo>
                <a:cubicBezTo>
                  <a:pt x="8008" y="3868"/>
                  <a:pt x="7882" y="3795"/>
                  <a:pt x="7836" y="3833"/>
                </a:cubicBezTo>
                <a:cubicBezTo>
                  <a:pt x="7832" y="3836"/>
                  <a:pt x="7825" y="3830"/>
                  <a:pt x="7821" y="3833"/>
                </a:cubicBezTo>
                <a:cubicBezTo>
                  <a:pt x="7819" y="3837"/>
                  <a:pt x="7816" y="3848"/>
                  <a:pt x="7814" y="3852"/>
                </a:cubicBezTo>
                <a:cubicBezTo>
                  <a:pt x="7674" y="4149"/>
                  <a:pt x="7508" y="4244"/>
                  <a:pt x="7040" y="4095"/>
                </a:cubicBezTo>
                <a:cubicBezTo>
                  <a:pt x="6784" y="4107"/>
                  <a:pt x="6562" y="4052"/>
                  <a:pt x="6495" y="3926"/>
                </a:cubicBezTo>
                <a:cubicBezTo>
                  <a:pt x="6478" y="3894"/>
                  <a:pt x="6448" y="3865"/>
                  <a:pt x="6416" y="3833"/>
                </a:cubicBezTo>
                <a:cubicBezTo>
                  <a:pt x="6235" y="3751"/>
                  <a:pt x="6075" y="3669"/>
                  <a:pt x="5836" y="3552"/>
                </a:cubicBezTo>
                <a:cubicBezTo>
                  <a:pt x="5791" y="3531"/>
                  <a:pt x="5751" y="3513"/>
                  <a:pt x="5714" y="3496"/>
                </a:cubicBezTo>
                <a:cubicBezTo>
                  <a:pt x="5473" y="3467"/>
                  <a:pt x="5398" y="3573"/>
                  <a:pt x="5370" y="4057"/>
                </a:cubicBezTo>
                <a:cubicBezTo>
                  <a:pt x="5374" y="4191"/>
                  <a:pt x="5380" y="4355"/>
                  <a:pt x="5391" y="4543"/>
                </a:cubicBezTo>
                <a:cubicBezTo>
                  <a:pt x="5422" y="5094"/>
                  <a:pt x="5403" y="5542"/>
                  <a:pt x="5327" y="5908"/>
                </a:cubicBezTo>
                <a:cubicBezTo>
                  <a:pt x="5324" y="6010"/>
                  <a:pt x="5314" y="6223"/>
                  <a:pt x="5312" y="6282"/>
                </a:cubicBezTo>
                <a:cubicBezTo>
                  <a:pt x="5302" y="6533"/>
                  <a:pt x="4678" y="6983"/>
                  <a:pt x="3584" y="7553"/>
                </a:cubicBezTo>
                <a:cubicBezTo>
                  <a:pt x="3261" y="7736"/>
                  <a:pt x="2919" y="7926"/>
                  <a:pt x="2559" y="8096"/>
                </a:cubicBezTo>
                <a:cubicBezTo>
                  <a:pt x="1526" y="8583"/>
                  <a:pt x="870" y="8846"/>
                  <a:pt x="459" y="8862"/>
                </a:cubicBezTo>
                <a:cubicBezTo>
                  <a:pt x="400" y="8864"/>
                  <a:pt x="343" y="8870"/>
                  <a:pt x="294" y="8862"/>
                </a:cubicBezTo>
                <a:cubicBezTo>
                  <a:pt x="230" y="8854"/>
                  <a:pt x="176" y="8832"/>
                  <a:pt x="129" y="8806"/>
                </a:cubicBezTo>
                <a:cubicBezTo>
                  <a:pt x="124" y="8803"/>
                  <a:pt x="120" y="8790"/>
                  <a:pt x="115" y="8787"/>
                </a:cubicBezTo>
                <a:cubicBezTo>
                  <a:pt x="79" y="8765"/>
                  <a:pt x="48" y="8746"/>
                  <a:pt x="22" y="8713"/>
                </a:cubicBezTo>
                <a:cubicBezTo>
                  <a:pt x="14" y="8704"/>
                  <a:pt x="7" y="8703"/>
                  <a:pt x="0" y="8694"/>
                </a:cubicBezTo>
                <a:lnTo>
                  <a:pt x="0" y="9629"/>
                </a:lnTo>
                <a:cubicBezTo>
                  <a:pt x="58" y="9265"/>
                  <a:pt x="131" y="9307"/>
                  <a:pt x="229" y="9722"/>
                </a:cubicBezTo>
                <a:cubicBezTo>
                  <a:pt x="287" y="9963"/>
                  <a:pt x="355" y="11147"/>
                  <a:pt x="373" y="12358"/>
                </a:cubicBezTo>
                <a:cubicBezTo>
                  <a:pt x="391" y="13569"/>
                  <a:pt x="477" y="14917"/>
                  <a:pt x="566" y="15350"/>
                </a:cubicBezTo>
                <a:cubicBezTo>
                  <a:pt x="655" y="15782"/>
                  <a:pt x="763" y="17007"/>
                  <a:pt x="803" y="18060"/>
                </a:cubicBezTo>
                <a:cubicBezTo>
                  <a:pt x="843" y="19114"/>
                  <a:pt x="915" y="20328"/>
                  <a:pt x="968" y="20771"/>
                </a:cubicBezTo>
                <a:lnTo>
                  <a:pt x="1068" y="21594"/>
                </a:lnTo>
                <a:lnTo>
                  <a:pt x="3477" y="20491"/>
                </a:lnTo>
                <a:cubicBezTo>
                  <a:pt x="4805" y="19892"/>
                  <a:pt x="6660" y="19066"/>
                  <a:pt x="7599" y="18640"/>
                </a:cubicBezTo>
                <a:cubicBezTo>
                  <a:pt x="8538" y="18214"/>
                  <a:pt x="9339" y="17942"/>
                  <a:pt x="9377" y="18042"/>
                </a:cubicBezTo>
                <a:cubicBezTo>
                  <a:pt x="9415" y="18141"/>
                  <a:pt x="9525" y="18044"/>
                  <a:pt x="9621" y="17836"/>
                </a:cubicBezTo>
                <a:cubicBezTo>
                  <a:pt x="9717" y="17629"/>
                  <a:pt x="10158" y="17376"/>
                  <a:pt x="10603" y="17275"/>
                </a:cubicBezTo>
                <a:cubicBezTo>
                  <a:pt x="11048" y="17175"/>
                  <a:pt x="11413" y="17077"/>
                  <a:pt x="11413" y="17051"/>
                </a:cubicBezTo>
                <a:cubicBezTo>
                  <a:pt x="11413" y="16750"/>
                  <a:pt x="15374" y="15046"/>
                  <a:pt x="15585" y="15256"/>
                </a:cubicBezTo>
                <a:cubicBezTo>
                  <a:pt x="15710" y="15381"/>
                  <a:pt x="15815" y="15832"/>
                  <a:pt x="15815" y="16266"/>
                </a:cubicBezTo>
                <a:cubicBezTo>
                  <a:pt x="15815" y="17104"/>
                  <a:pt x="15919" y="17160"/>
                  <a:pt x="18030" y="17126"/>
                </a:cubicBezTo>
                <a:cubicBezTo>
                  <a:pt x="18954" y="17111"/>
                  <a:pt x="19078" y="16911"/>
                  <a:pt x="18833" y="15892"/>
                </a:cubicBezTo>
                <a:cubicBezTo>
                  <a:pt x="18718" y="15414"/>
                  <a:pt x="18708" y="15074"/>
                  <a:pt x="18804" y="14920"/>
                </a:cubicBezTo>
                <a:cubicBezTo>
                  <a:pt x="18886" y="14788"/>
                  <a:pt x="18917" y="14533"/>
                  <a:pt x="18876" y="14359"/>
                </a:cubicBezTo>
                <a:cubicBezTo>
                  <a:pt x="18662" y="13459"/>
                  <a:pt x="20086" y="12481"/>
                  <a:pt x="20589" y="13181"/>
                </a:cubicBezTo>
                <a:cubicBezTo>
                  <a:pt x="20673" y="13298"/>
                  <a:pt x="20732" y="13438"/>
                  <a:pt x="20776" y="13667"/>
                </a:cubicBezTo>
                <a:lnTo>
                  <a:pt x="20811" y="5235"/>
                </a:lnTo>
                <a:lnTo>
                  <a:pt x="21220" y="5104"/>
                </a:lnTo>
                <a:cubicBezTo>
                  <a:pt x="21270" y="5089"/>
                  <a:pt x="21318" y="5067"/>
                  <a:pt x="21356" y="5048"/>
                </a:cubicBezTo>
                <a:cubicBezTo>
                  <a:pt x="21472" y="4993"/>
                  <a:pt x="21539" y="4909"/>
                  <a:pt x="21578" y="4656"/>
                </a:cubicBezTo>
                <a:cubicBezTo>
                  <a:pt x="21562" y="3795"/>
                  <a:pt x="21542" y="3179"/>
                  <a:pt x="21521" y="3197"/>
                </a:cubicBezTo>
                <a:cubicBezTo>
                  <a:pt x="21473" y="3239"/>
                  <a:pt x="21436" y="3165"/>
                  <a:pt x="21421" y="3029"/>
                </a:cubicBezTo>
                <a:cubicBezTo>
                  <a:pt x="21409" y="3126"/>
                  <a:pt x="21385" y="3215"/>
                  <a:pt x="21349" y="3272"/>
                </a:cubicBezTo>
                <a:cubicBezTo>
                  <a:pt x="21271" y="3397"/>
                  <a:pt x="21168" y="3325"/>
                  <a:pt x="21120" y="3122"/>
                </a:cubicBezTo>
                <a:cubicBezTo>
                  <a:pt x="21072" y="2920"/>
                  <a:pt x="21092" y="2649"/>
                  <a:pt x="21170" y="2524"/>
                </a:cubicBezTo>
                <a:cubicBezTo>
                  <a:pt x="21177" y="2513"/>
                  <a:pt x="21184" y="2514"/>
                  <a:pt x="21191" y="2505"/>
                </a:cubicBezTo>
                <a:cubicBezTo>
                  <a:pt x="21162" y="2472"/>
                  <a:pt x="21138" y="2433"/>
                  <a:pt x="21120" y="2356"/>
                </a:cubicBezTo>
                <a:cubicBezTo>
                  <a:pt x="21072" y="2154"/>
                  <a:pt x="21092" y="1883"/>
                  <a:pt x="21170" y="1758"/>
                </a:cubicBezTo>
                <a:cubicBezTo>
                  <a:pt x="21189" y="1726"/>
                  <a:pt x="21213" y="1710"/>
                  <a:pt x="21234" y="1702"/>
                </a:cubicBezTo>
                <a:cubicBezTo>
                  <a:pt x="21250" y="1695"/>
                  <a:pt x="21269" y="1696"/>
                  <a:pt x="21285" y="1702"/>
                </a:cubicBezTo>
                <a:cubicBezTo>
                  <a:pt x="21332" y="1718"/>
                  <a:pt x="21372" y="1775"/>
                  <a:pt x="21399" y="1889"/>
                </a:cubicBezTo>
                <a:cubicBezTo>
                  <a:pt x="21447" y="2091"/>
                  <a:pt x="21427" y="2362"/>
                  <a:pt x="21349" y="2487"/>
                </a:cubicBezTo>
                <a:cubicBezTo>
                  <a:pt x="21342" y="2498"/>
                  <a:pt x="21335" y="2497"/>
                  <a:pt x="21328" y="2505"/>
                </a:cubicBezTo>
                <a:cubicBezTo>
                  <a:pt x="21358" y="2539"/>
                  <a:pt x="21381" y="2596"/>
                  <a:pt x="21399" y="2674"/>
                </a:cubicBezTo>
                <a:cubicBezTo>
                  <a:pt x="21407" y="2708"/>
                  <a:pt x="21410" y="2749"/>
                  <a:pt x="21414" y="2786"/>
                </a:cubicBezTo>
                <a:cubicBezTo>
                  <a:pt x="21429" y="2647"/>
                  <a:pt x="21472" y="2557"/>
                  <a:pt x="21521" y="2599"/>
                </a:cubicBezTo>
                <a:cubicBezTo>
                  <a:pt x="21552" y="2626"/>
                  <a:pt x="21580" y="2512"/>
                  <a:pt x="21600" y="2281"/>
                </a:cubicBezTo>
                <a:cubicBezTo>
                  <a:pt x="21568" y="360"/>
                  <a:pt x="21503" y="-6"/>
                  <a:pt x="21371" y="0"/>
                </a:cubicBezTo>
                <a:close/>
                <a:moveTo>
                  <a:pt x="0" y="3852"/>
                </a:moveTo>
                <a:lnTo>
                  <a:pt x="0" y="4899"/>
                </a:lnTo>
                <a:cubicBezTo>
                  <a:pt x="6" y="4839"/>
                  <a:pt x="17" y="4771"/>
                  <a:pt x="29" y="4712"/>
                </a:cubicBezTo>
                <a:cubicBezTo>
                  <a:pt x="40" y="4652"/>
                  <a:pt x="48" y="4587"/>
                  <a:pt x="65" y="4525"/>
                </a:cubicBezTo>
                <a:cubicBezTo>
                  <a:pt x="67" y="4515"/>
                  <a:pt x="76" y="4516"/>
                  <a:pt x="79" y="4506"/>
                </a:cubicBezTo>
                <a:cubicBezTo>
                  <a:pt x="95" y="4450"/>
                  <a:pt x="109" y="4396"/>
                  <a:pt x="129" y="4338"/>
                </a:cubicBezTo>
                <a:cubicBezTo>
                  <a:pt x="152" y="4271"/>
                  <a:pt x="179" y="4200"/>
                  <a:pt x="208" y="4132"/>
                </a:cubicBezTo>
                <a:cubicBezTo>
                  <a:pt x="117" y="4081"/>
                  <a:pt x="49" y="3997"/>
                  <a:pt x="0" y="3852"/>
                </a:cubicBezTo>
                <a:close/>
                <a:moveTo>
                  <a:pt x="1376" y="4955"/>
                </a:moveTo>
                <a:cubicBezTo>
                  <a:pt x="1371" y="4969"/>
                  <a:pt x="1368" y="4976"/>
                  <a:pt x="1362" y="4992"/>
                </a:cubicBezTo>
                <a:cubicBezTo>
                  <a:pt x="1319" y="5105"/>
                  <a:pt x="1264" y="5212"/>
                  <a:pt x="1204" y="5310"/>
                </a:cubicBezTo>
                <a:cubicBezTo>
                  <a:pt x="1027" y="5604"/>
                  <a:pt x="798" y="5815"/>
                  <a:pt x="624" y="5815"/>
                </a:cubicBezTo>
                <a:cubicBezTo>
                  <a:pt x="538" y="5815"/>
                  <a:pt x="463" y="5801"/>
                  <a:pt x="394" y="5777"/>
                </a:cubicBezTo>
                <a:cubicBezTo>
                  <a:pt x="385" y="5774"/>
                  <a:pt x="368" y="5763"/>
                  <a:pt x="358" y="5759"/>
                </a:cubicBezTo>
                <a:cubicBezTo>
                  <a:pt x="342" y="5752"/>
                  <a:pt x="331" y="5748"/>
                  <a:pt x="315" y="5740"/>
                </a:cubicBezTo>
                <a:cubicBezTo>
                  <a:pt x="297" y="5730"/>
                  <a:pt x="282" y="5714"/>
                  <a:pt x="265" y="5702"/>
                </a:cubicBezTo>
                <a:cubicBezTo>
                  <a:pt x="248" y="5690"/>
                  <a:pt x="231" y="5679"/>
                  <a:pt x="215" y="5665"/>
                </a:cubicBezTo>
                <a:cubicBezTo>
                  <a:pt x="202" y="5653"/>
                  <a:pt x="191" y="5641"/>
                  <a:pt x="179" y="5628"/>
                </a:cubicBezTo>
                <a:cubicBezTo>
                  <a:pt x="163" y="5610"/>
                  <a:pt x="143" y="5592"/>
                  <a:pt x="129" y="5572"/>
                </a:cubicBezTo>
                <a:cubicBezTo>
                  <a:pt x="122" y="5561"/>
                  <a:pt x="114" y="5546"/>
                  <a:pt x="108" y="5534"/>
                </a:cubicBezTo>
                <a:cubicBezTo>
                  <a:pt x="92" y="5509"/>
                  <a:pt x="77" y="5488"/>
                  <a:pt x="65" y="5459"/>
                </a:cubicBezTo>
                <a:cubicBezTo>
                  <a:pt x="62" y="5452"/>
                  <a:pt x="60" y="5448"/>
                  <a:pt x="57" y="5441"/>
                </a:cubicBezTo>
                <a:cubicBezTo>
                  <a:pt x="43" y="5405"/>
                  <a:pt x="31" y="5368"/>
                  <a:pt x="22" y="5329"/>
                </a:cubicBezTo>
                <a:cubicBezTo>
                  <a:pt x="11" y="5286"/>
                  <a:pt x="5" y="5245"/>
                  <a:pt x="0" y="5198"/>
                </a:cubicBezTo>
                <a:lnTo>
                  <a:pt x="0" y="6749"/>
                </a:lnTo>
                <a:cubicBezTo>
                  <a:pt x="86" y="6603"/>
                  <a:pt x="213" y="6531"/>
                  <a:pt x="394" y="6506"/>
                </a:cubicBezTo>
                <a:cubicBezTo>
                  <a:pt x="667" y="6469"/>
                  <a:pt x="1017" y="6416"/>
                  <a:pt x="1176" y="6394"/>
                </a:cubicBezTo>
                <a:cubicBezTo>
                  <a:pt x="1192" y="6392"/>
                  <a:pt x="1204" y="6398"/>
                  <a:pt x="1219" y="6394"/>
                </a:cubicBezTo>
                <a:cubicBezTo>
                  <a:pt x="1349" y="6255"/>
                  <a:pt x="1423" y="6048"/>
                  <a:pt x="1448" y="5796"/>
                </a:cubicBezTo>
                <a:cubicBezTo>
                  <a:pt x="1444" y="5588"/>
                  <a:pt x="1425" y="5325"/>
                  <a:pt x="1376" y="495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52" name="Google Shape;1852;p88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88"/>
          <p:cNvSpPr txBox="1"/>
          <p:nvPr/>
        </p:nvSpPr>
        <p:spPr>
          <a:xfrm>
            <a:off x="5494700" y="5652550"/>
            <a:ext cx="14658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88"/>
          <p:cNvSpPr txBox="1"/>
          <p:nvPr/>
        </p:nvSpPr>
        <p:spPr>
          <a:xfrm>
            <a:off x="6646399" y="5854600"/>
            <a:ext cx="13248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88"/>
          <p:cNvSpPr txBox="1"/>
          <p:nvPr/>
        </p:nvSpPr>
        <p:spPr>
          <a:xfrm>
            <a:off x="7673527" y="5634500"/>
            <a:ext cx="798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88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88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51988" l="-8472" r="-52537" t="-259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88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88"/>
          <p:cNvSpPr txBox="1"/>
          <p:nvPr/>
        </p:nvSpPr>
        <p:spPr>
          <a:xfrm>
            <a:off x="4935651" y="624025"/>
            <a:ext cx="837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88"/>
          <p:cNvSpPr txBox="1"/>
          <p:nvPr/>
        </p:nvSpPr>
        <p:spPr>
          <a:xfrm>
            <a:off x="6378150" y="898150"/>
            <a:ext cx="1429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89"/>
          <p:cNvSpPr txBox="1"/>
          <p:nvPr/>
        </p:nvSpPr>
        <p:spPr>
          <a:xfrm>
            <a:off x="372353" y="710732"/>
            <a:ext cx="4165978" cy="29932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794" l="-3949" r="-2124" t="-210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89"/>
          <p:cNvSpPr txBox="1"/>
          <p:nvPr/>
        </p:nvSpPr>
        <p:spPr>
          <a:xfrm>
            <a:off x="4693257" y="4891953"/>
            <a:ext cx="20172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89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89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9" name="Google Shape;1869;p89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0" name="Google Shape;1870;p89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1" name="Google Shape;1871;p89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2" name="Google Shape;1872;p89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3" name="Google Shape;1873;p89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4" name="Google Shape;1874;p89"/>
          <p:cNvSpPr/>
          <p:nvPr/>
        </p:nvSpPr>
        <p:spPr>
          <a:xfrm>
            <a:off x="584009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5" name="Google Shape;1875;p89"/>
          <p:cNvSpPr/>
          <p:nvPr/>
        </p:nvSpPr>
        <p:spPr>
          <a:xfrm>
            <a:off x="600590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6" name="Google Shape;1876;p89"/>
          <p:cNvSpPr/>
          <p:nvPr/>
        </p:nvSpPr>
        <p:spPr>
          <a:xfrm>
            <a:off x="617171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7" name="Google Shape;1877;p89"/>
          <p:cNvSpPr/>
          <p:nvPr/>
        </p:nvSpPr>
        <p:spPr>
          <a:xfrm>
            <a:off x="633752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8" name="Google Shape;1878;p89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9" name="Google Shape;1879;p89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0" name="Google Shape;1880;p89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1" name="Google Shape;1881;p89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2" name="Google Shape;1882;p89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3" name="Google Shape;1883;p89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4" name="Google Shape;1884;p89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5" name="Google Shape;1885;p89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6" name="Google Shape;1886;p89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7" name="Google Shape;1887;p89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8" name="Google Shape;1888;p89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9" name="Google Shape;1889;p89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0" name="Google Shape;1890;p89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1" name="Google Shape;1891;p89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2" name="Google Shape;1892;p89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3" name="Google Shape;1893;p89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4" name="Google Shape;1894;p89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5" name="Google Shape;1895;p89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6" name="Google Shape;1896;p89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7" name="Google Shape;1897;p89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8" name="Google Shape;1898;p89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9" name="Google Shape;1899;p89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0" name="Google Shape;1900;p89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1" name="Google Shape;1901;p89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2" name="Google Shape;1902;p89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3" name="Google Shape;1903;p89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4" name="Google Shape;1904;p89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89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6" name="Google Shape;1906;p89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89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8" name="Google Shape;1908;p89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9" name="Google Shape;1909;p89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0" name="Google Shape;1910;p89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1" name="Google Shape;1911;p89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2" name="Google Shape;1912;p89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3" name="Google Shape;1913;p89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4" name="Google Shape;1914;p89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5" name="Google Shape;1915;p89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6" name="Google Shape;1916;p89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7" name="Google Shape;1917;p89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8" name="Google Shape;1918;p89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19" name="Google Shape;1919;p89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920" name="Google Shape;1920;p89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21" name="Google Shape;1921;p89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22" name="Google Shape;1922;p89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23" name="Google Shape;1923;p89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89"/>
          <p:cNvSpPr txBox="1"/>
          <p:nvPr/>
        </p:nvSpPr>
        <p:spPr>
          <a:xfrm>
            <a:off x="7500174" y="3179225"/>
            <a:ext cx="822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8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6" name="Google Shape;1926;p89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89"/>
          <p:cNvSpPr txBox="1"/>
          <p:nvPr/>
        </p:nvSpPr>
        <p:spPr>
          <a:xfrm>
            <a:off x="5494696" y="5652560"/>
            <a:ext cx="1323602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89"/>
          <p:cNvSpPr txBox="1"/>
          <p:nvPr/>
        </p:nvSpPr>
        <p:spPr>
          <a:xfrm>
            <a:off x="6646403" y="5854604"/>
            <a:ext cx="1132058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89"/>
          <p:cNvSpPr txBox="1"/>
          <p:nvPr/>
        </p:nvSpPr>
        <p:spPr>
          <a:xfrm>
            <a:off x="7673521" y="5634500"/>
            <a:ext cx="56836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89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89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9010" l="-8472" r="-5253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89"/>
          <p:cNvSpPr txBox="1"/>
          <p:nvPr/>
        </p:nvSpPr>
        <p:spPr>
          <a:xfrm>
            <a:off x="6976643" y="6089939"/>
            <a:ext cx="357983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1988" l="-8472" r="-52537" t="-259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89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89"/>
          <p:cNvSpPr txBox="1"/>
          <p:nvPr/>
        </p:nvSpPr>
        <p:spPr>
          <a:xfrm>
            <a:off x="4935651" y="624025"/>
            <a:ext cx="904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89"/>
          <p:cNvSpPr txBox="1"/>
          <p:nvPr/>
        </p:nvSpPr>
        <p:spPr>
          <a:xfrm>
            <a:off x="6378150" y="898150"/>
            <a:ext cx="14766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7" name="Google Shape;197;p9"/>
          <p:cNvPicPr preferRelativeResize="0"/>
          <p:nvPr/>
        </p:nvPicPr>
        <p:blipFill rotWithShape="1">
          <a:blip r:embed="rId3">
            <a:alphaModFix/>
          </a:blip>
          <a:srcRect b="3437" l="7970" r="5554" t="21081"/>
          <a:stretch/>
        </p:blipFill>
        <p:spPr>
          <a:xfrm>
            <a:off x="719705" y="1901195"/>
            <a:ext cx="4698662" cy="3526765"/>
          </a:xfrm>
          <a:custGeom>
            <a:rect b="b" l="l" r="r" t="t"/>
            <a:pathLst>
              <a:path extrusionOk="0" h="21554" w="21288">
                <a:moveTo>
                  <a:pt x="10614" y="0"/>
                </a:moveTo>
                <a:cubicBezTo>
                  <a:pt x="-306" y="4"/>
                  <a:pt x="493" y="-43"/>
                  <a:pt x="167" y="597"/>
                </a:cubicBezTo>
                <a:lnTo>
                  <a:pt x="4" y="919"/>
                </a:lnTo>
                <a:lnTo>
                  <a:pt x="2" y="10828"/>
                </a:lnTo>
                <a:lnTo>
                  <a:pt x="0" y="20733"/>
                </a:lnTo>
                <a:lnTo>
                  <a:pt x="189" y="21044"/>
                </a:lnTo>
                <a:cubicBezTo>
                  <a:pt x="241" y="21129"/>
                  <a:pt x="309" y="21215"/>
                  <a:pt x="376" y="21291"/>
                </a:cubicBezTo>
                <a:cubicBezTo>
                  <a:pt x="444" y="21367"/>
                  <a:pt x="510" y="21431"/>
                  <a:pt x="561" y="21461"/>
                </a:cubicBezTo>
                <a:cubicBezTo>
                  <a:pt x="599" y="21483"/>
                  <a:pt x="736" y="21498"/>
                  <a:pt x="1050" y="21512"/>
                </a:cubicBezTo>
                <a:cubicBezTo>
                  <a:pt x="1051" y="21512"/>
                  <a:pt x="1051" y="21512"/>
                  <a:pt x="1052" y="21512"/>
                </a:cubicBezTo>
                <a:cubicBezTo>
                  <a:pt x="1057" y="21512"/>
                  <a:pt x="1069" y="21512"/>
                  <a:pt x="1074" y="21512"/>
                </a:cubicBezTo>
                <a:cubicBezTo>
                  <a:pt x="1465" y="21528"/>
                  <a:pt x="2366" y="21537"/>
                  <a:pt x="3429" y="21543"/>
                </a:cubicBezTo>
                <a:cubicBezTo>
                  <a:pt x="4956" y="21553"/>
                  <a:pt x="7008" y="21557"/>
                  <a:pt x="10708" y="21551"/>
                </a:cubicBezTo>
                <a:lnTo>
                  <a:pt x="20673" y="21534"/>
                </a:lnTo>
                <a:lnTo>
                  <a:pt x="20898" y="21303"/>
                </a:lnTo>
                <a:cubicBezTo>
                  <a:pt x="20961" y="21238"/>
                  <a:pt x="21008" y="21193"/>
                  <a:pt x="21052" y="21136"/>
                </a:cubicBezTo>
                <a:cubicBezTo>
                  <a:pt x="21077" y="21105"/>
                  <a:pt x="21098" y="21069"/>
                  <a:pt x="21117" y="21022"/>
                </a:cubicBezTo>
                <a:cubicBezTo>
                  <a:pt x="21125" y="21004"/>
                  <a:pt x="21132" y="20987"/>
                  <a:pt x="21139" y="20966"/>
                </a:cubicBezTo>
                <a:cubicBezTo>
                  <a:pt x="21164" y="20886"/>
                  <a:pt x="21188" y="20785"/>
                  <a:pt x="21205" y="20629"/>
                </a:cubicBezTo>
                <a:cubicBezTo>
                  <a:pt x="21224" y="20459"/>
                  <a:pt x="21237" y="20234"/>
                  <a:pt x="21248" y="19928"/>
                </a:cubicBezTo>
                <a:cubicBezTo>
                  <a:pt x="21294" y="18704"/>
                  <a:pt x="21288" y="16192"/>
                  <a:pt x="21288" y="10825"/>
                </a:cubicBezTo>
                <a:cubicBezTo>
                  <a:pt x="21288" y="7215"/>
                  <a:pt x="21285" y="5200"/>
                  <a:pt x="21275" y="3701"/>
                </a:cubicBezTo>
                <a:cubicBezTo>
                  <a:pt x="21275" y="3685"/>
                  <a:pt x="21276" y="3680"/>
                  <a:pt x="21275" y="3663"/>
                </a:cubicBezTo>
                <a:cubicBezTo>
                  <a:pt x="21275" y="3644"/>
                  <a:pt x="21276" y="3640"/>
                  <a:pt x="21275" y="3621"/>
                </a:cubicBezTo>
                <a:cubicBezTo>
                  <a:pt x="21269" y="2621"/>
                  <a:pt x="21259" y="1755"/>
                  <a:pt x="21247" y="1375"/>
                </a:cubicBezTo>
                <a:cubicBezTo>
                  <a:pt x="21247" y="1374"/>
                  <a:pt x="21247" y="1375"/>
                  <a:pt x="21247" y="1373"/>
                </a:cubicBezTo>
                <a:cubicBezTo>
                  <a:pt x="21236" y="1054"/>
                  <a:pt x="21224" y="906"/>
                  <a:pt x="21207" y="852"/>
                </a:cubicBezTo>
                <a:cubicBezTo>
                  <a:pt x="21155" y="685"/>
                  <a:pt x="21057" y="517"/>
                  <a:pt x="20936" y="379"/>
                </a:cubicBezTo>
                <a:cubicBezTo>
                  <a:pt x="20814" y="241"/>
                  <a:pt x="20669" y="131"/>
                  <a:pt x="20527" y="78"/>
                </a:cubicBezTo>
                <a:cubicBezTo>
                  <a:pt x="20379" y="22"/>
                  <a:pt x="17106" y="-2"/>
                  <a:pt x="1061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" id="198" name="Google Shape;19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8004" y="948126"/>
            <a:ext cx="2222065" cy="75168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Пример: поисковые подсказки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0"/>
          <p:cNvSpPr txBox="1"/>
          <p:nvPr/>
        </p:nvSpPr>
        <p:spPr>
          <a:xfrm>
            <a:off x="372353" y="710732"/>
            <a:ext cx="4165978" cy="51518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89" l="-3947" r="-910" t="-12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90"/>
          <p:cNvSpPr txBox="1"/>
          <p:nvPr/>
        </p:nvSpPr>
        <p:spPr>
          <a:xfrm>
            <a:off x="4693257" y="4891953"/>
            <a:ext cx="102553" cy="9780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17" l="-44438" r="-4443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90"/>
          <p:cNvSpPr txBox="1"/>
          <p:nvPr/>
        </p:nvSpPr>
        <p:spPr>
          <a:xfrm>
            <a:off x="6847544" y="3487730"/>
            <a:ext cx="239040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87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90"/>
          <p:cNvSpPr/>
          <p:nvPr/>
        </p:nvSpPr>
        <p:spPr>
          <a:xfrm rot="-5398456">
            <a:off x="6357710" y="3323566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4" name="Google Shape;1944;p90"/>
          <p:cNvSpPr/>
          <p:nvPr/>
        </p:nvSpPr>
        <p:spPr>
          <a:xfrm rot="-5398456">
            <a:off x="5013068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5" name="Google Shape;1945;p90"/>
          <p:cNvSpPr/>
          <p:nvPr/>
        </p:nvSpPr>
        <p:spPr>
          <a:xfrm rot="-5398456">
            <a:off x="590188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6" name="Google Shape;1946;p90"/>
          <p:cNvSpPr/>
          <p:nvPr/>
        </p:nvSpPr>
        <p:spPr>
          <a:xfrm rot="-5398456">
            <a:off x="6800407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7" name="Google Shape;1947;p90"/>
          <p:cNvSpPr/>
          <p:nvPr/>
        </p:nvSpPr>
        <p:spPr>
          <a:xfrm rot="-5398456">
            <a:off x="7701305" y="5255224"/>
            <a:ext cx="512737" cy="300248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8" name="Google Shape;1948;p90"/>
          <p:cNvSpPr/>
          <p:nvPr/>
        </p:nvSpPr>
        <p:spPr>
          <a:xfrm>
            <a:off x="4906148" y="4811850"/>
            <a:ext cx="3415919" cy="263961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9" name="Google Shape;1949;p90"/>
          <p:cNvSpPr/>
          <p:nvPr/>
        </p:nvSpPr>
        <p:spPr>
          <a:xfrm>
            <a:off x="584009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0" name="Google Shape;1950;p90"/>
          <p:cNvSpPr/>
          <p:nvPr/>
        </p:nvSpPr>
        <p:spPr>
          <a:xfrm>
            <a:off x="600590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1" name="Google Shape;1951;p90"/>
          <p:cNvSpPr/>
          <p:nvPr/>
        </p:nvSpPr>
        <p:spPr>
          <a:xfrm>
            <a:off x="617171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2" name="Google Shape;1952;p90"/>
          <p:cNvSpPr/>
          <p:nvPr/>
        </p:nvSpPr>
        <p:spPr>
          <a:xfrm>
            <a:off x="633752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3" name="Google Shape;1953;p90"/>
          <p:cNvSpPr/>
          <p:nvPr/>
        </p:nvSpPr>
        <p:spPr>
          <a:xfrm>
            <a:off x="6738618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4" name="Google Shape;1954;p90"/>
          <p:cNvSpPr/>
          <p:nvPr/>
        </p:nvSpPr>
        <p:spPr>
          <a:xfrm>
            <a:off x="6904428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5" name="Google Shape;1955;p90"/>
          <p:cNvSpPr/>
          <p:nvPr/>
        </p:nvSpPr>
        <p:spPr>
          <a:xfrm>
            <a:off x="7070237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6" name="Google Shape;1956;p90"/>
          <p:cNvSpPr/>
          <p:nvPr/>
        </p:nvSpPr>
        <p:spPr>
          <a:xfrm>
            <a:off x="7236047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7" name="Google Shape;1957;p90"/>
          <p:cNvSpPr/>
          <p:nvPr/>
        </p:nvSpPr>
        <p:spPr>
          <a:xfrm>
            <a:off x="763951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8" name="Google Shape;1958;p90"/>
          <p:cNvSpPr/>
          <p:nvPr/>
        </p:nvSpPr>
        <p:spPr>
          <a:xfrm>
            <a:off x="780532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9" name="Google Shape;1959;p90"/>
          <p:cNvSpPr/>
          <p:nvPr/>
        </p:nvSpPr>
        <p:spPr>
          <a:xfrm>
            <a:off x="797113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0" name="Google Shape;1960;p90"/>
          <p:cNvSpPr/>
          <p:nvPr/>
        </p:nvSpPr>
        <p:spPr>
          <a:xfrm>
            <a:off x="8136945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1" name="Google Shape;1961;p90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2" name="Google Shape;1962;p90"/>
          <p:cNvSpPr/>
          <p:nvPr/>
        </p:nvSpPr>
        <p:spPr>
          <a:xfrm>
            <a:off x="495232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3" name="Google Shape;1963;p90"/>
          <p:cNvSpPr/>
          <p:nvPr/>
        </p:nvSpPr>
        <p:spPr>
          <a:xfrm>
            <a:off x="511813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4" name="Google Shape;1964;p90"/>
          <p:cNvSpPr/>
          <p:nvPr/>
        </p:nvSpPr>
        <p:spPr>
          <a:xfrm>
            <a:off x="528394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5" name="Google Shape;1965;p90"/>
          <p:cNvSpPr/>
          <p:nvPr/>
        </p:nvSpPr>
        <p:spPr>
          <a:xfrm>
            <a:off x="5449754" y="4871382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6" name="Google Shape;1966;p90"/>
          <p:cNvSpPr/>
          <p:nvPr/>
        </p:nvSpPr>
        <p:spPr>
          <a:xfrm>
            <a:off x="563409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7" name="Google Shape;1967;p90"/>
          <p:cNvSpPr/>
          <p:nvPr/>
        </p:nvSpPr>
        <p:spPr>
          <a:xfrm>
            <a:off x="579990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8" name="Google Shape;1968;p90"/>
          <p:cNvSpPr/>
          <p:nvPr/>
        </p:nvSpPr>
        <p:spPr>
          <a:xfrm>
            <a:off x="596571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9" name="Google Shape;1969;p90"/>
          <p:cNvSpPr/>
          <p:nvPr/>
        </p:nvSpPr>
        <p:spPr>
          <a:xfrm>
            <a:off x="613152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0" name="Google Shape;1970;p90"/>
          <p:cNvSpPr/>
          <p:nvPr/>
        </p:nvSpPr>
        <p:spPr>
          <a:xfrm>
            <a:off x="629733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1" name="Google Shape;1971;p90"/>
          <p:cNvSpPr/>
          <p:nvPr/>
        </p:nvSpPr>
        <p:spPr>
          <a:xfrm>
            <a:off x="646314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2" name="Google Shape;1972;p90"/>
          <p:cNvSpPr/>
          <p:nvPr/>
        </p:nvSpPr>
        <p:spPr>
          <a:xfrm>
            <a:off x="662895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3" name="Google Shape;1973;p90"/>
          <p:cNvSpPr/>
          <p:nvPr/>
        </p:nvSpPr>
        <p:spPr>
          <a:xfrm>
            <a:off x="6794768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4" name="Google Shape;1974;p90"/>
          <p:cNvSpPr/>
          <p:nvPr/>
        </p:nvSpPr>
        <p:spPr>
          <a:xfrm>
            <a:off x="696057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5" name="Google Shape;1975;p90"/>
          <p:cNvSpPr/>
          <p:nvPr/>
        </p:nvSpPr>
        <p:spPr>
          <a:xfrm>
            <a:off x="712638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6" name="Google Shape;1976;p90"/>
          <p:cNvSpPr/>
          <p:nvPr/>
        </p:nvSpPr>
        <p:spPr>
          <a:xfrm>
            <a:off x="729219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7" name="Google Shape;1977;p90"/>
          <p:cNvSpPr/>
          <p:nvPr/>
        </p:nvSpPr>
        <p:spPr>
          <a:xfrm>
            <a:off x="7458009" y="3903480"/>
            <a:ext cx="138946" cy="138946"/>
          </a:xfrm>
          <a:prstGeom prst="ellipse">
            <a:avLst/>
          </a:prstGeom>
          <a:solidFill>
            <a:srgbClr val="ABB6CA"/>
          </a:solidFill>
          <a:ln cap="flat" cmpd="sng" w="95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8" name="Google Shape;1978;p90"/>
          <p:cNvSpPr/>
          <p:nvPr/>
        </p:nvSpPr>
        <p:spPr>
          <a:xfrm>
            <a:off x="5584818" y="3840972"/>
            <a:ext cx="2058580" cy="263962"/>
          </a:xfrm>
          <a:prstGeom prst="roundRect">
            <a:avLst>
              <a:gd fmla="val 50000" name="adj"/>
            </a:avLst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9" name="Google Shape;1979;p90"/>
          <p:cNvSpPr txBox="1"/>
          <p:nvPr/>
        </p:nvSpPr>
        <p:spPr>
          <a:xfrm>
            <a:off x="5352445" y="3896593"/>
            <a:ext cx="204736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90"/>
          <p:cNvSpPr/>
          <p:nvPr/>
        </p:nvSpPr>
        <p:spPr>
          <a:xfrm rot="-5398456">
            <a:off x="6357710" y="4289521"/>
            <a:ext cx="512737" cy="300249"/>
          </a:xfrm>
          <a:prstGeom prst="rightArrow">
            <a:avLst>
              <a:gd fmla="val 32000" name="adj1"/>
              <a:gd fmla="val 6345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1" name="Google Shape;1981;p90"/>
          <p:cNvSpPr txBox="1"/>
          <p:nvPr/>
        </p:nvSpPr>
        <p:spPr>
          <a:xfrm>
            <a:off x="6828977" y="4424346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99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90"/>
          <p:cNvSpPr/>
          <p:nvPr/>
        </p:nvSpPr>
        <p:spPr>
          <a:xfrm>
            <a:off x="5172266" y="1566698"/>
            <a:ext cx="281929" cy="141329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3" name="Google Shape;1983;p90"/>
          <p:cNvSpPr/>
          <p:nvPr/>
        </p:nvSpPr>
        <p:spPr>
          <a:xfrm>
            <a:off x="4889162" y="2847741"/>
            <a:ext cx="281928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4" name="Google Shape;1984;p90"/>
          <p:cNvSpPr/>
          <p:nvPr/>
        </p:nvSpPr>
        <p:spPr>
          <a:xfrm>
            <a:off x="5452347" y="2638478"/>
            <a:ext cx="281929" cy="341515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5" name="Google Shape;1985;p90"/>
          <p:cNvSpPr/>
          <p:nvPr/>
        </p:nvSpPr>
        <p:spPr>
          <a:xfrm>
            <a:off x="5732429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6" name="Google Shape;1986;p90"/>
          <p:cNvSpPr/>
          <p:nvPr/>
        </p:nvSpPr>
        <p:spPr>
          <a:xfrm>
            <a:off x="6015533" y="2847741"/>
            <a:ext cx="281929" cy="132252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7" name="Google Shape;1987;p90"/>
          <p:cNvSpPr/>
          <p:nvPr/>
        </p:nvSpPr>
        <p:spPr>
          <a:xfrm>
            <a:off x="6292591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8" name="Google Shape;1988;p90"/>
          <p:cNvSpPr/>
          <p:nvPr/>
        </p:nvSpPr>
        <p:spPr>
          <a:xfrm>
            <a:off x="6575232" y="2451822"/>
            <a:ext cx="281929" cy="528170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9" name="Google Shape;1989;p90"/>
          <p:cNvSpPr/>
          <p:nvPr/>
        </p:nvSpPr>
        <p:spPr>
          <a:xfrm>
            <a:off x="6849267" y="1866256"/>
            <a:ext cx="281929" cy="111373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0" name="Google Shape;1990;p90"/>
          <p:cNvSpPr/>
          <p:nvPr/>
        </p:nvSpPr>
        <p:spPr>
          <a:xfrm>
            <a:off x="7131910" y="2736095"/>
            <a:ext cx="281929" cy="243898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1" name="Google Shape;1991;p90"/>
          <p:cNvSpPr/>
          <p:nvPr/>
        </p:nvSpPr>
        <p:spPr>
          <a:xfrm>
            <a:off x="7405944" y="2556923"/>
            <a:ext cx="281929" cy="423069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2" name="Google Shape;1992;p90"/>
          <p:cNvSpPr/>
          <p:nvPr/>
        </p:nvSpPr>
        <p:spPr>
          <a:xfrm>
            <a:off x="7686025" y="2379926"/>
            <a:ext cx="281929" cy="60006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3" name="Google Shape;1993;p90"/>
          <p:cNvSpPr/>
          <p:nvPr/>
        </p:nvSpPr>
        <p:spPr>
          <a:xfrm>
            <a:off x="7971229" y="2889566"/>
            <a:ext cx="281929" cy="90427"/>
          </a:xfrm>
          <a:prstGeom prst="rect">
            <a:avLst/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94" name="Google Shape;1994;p90"/>
          <p:cNvCxnSpPr/>
          <p:nvPr/>
        </p:nvCxnSpPr>
        <p:spPr>
          <a:xfrm>
            <a:off x="4864233" y="2979992"/>
            <a:ext cx="3499749" cy="1"/>
          </a:xfrm>
          <a:prstGeom prst="straightConnector1">
            <a:avLst/>
          </a:prstGeom>
          <a:noFill/>
          <a:ln cap="flat" cmpd="sng" w="50800">
            <a:solidFill>
              <a:srgbClr val="2459A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995" name="Google Shape;1995;p90"/>
          <p:cNvCxnSpPr/>
          <p:nvPr/>
        </p:nvCxnSpPr>
        <p:spPr>
          <a:xfrm>
            <a:off x="5305797" y="1038039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96" name="Google Shape;1996;p90"/>
          <p:cNvCxnSpPr/>
          <p:nvPr/>
        </p:nvCxnSpPr>
        <p:spPr>
          <a:xfrm>
            <a:off x="6980440" y="1326032"/>
            <a:ext cx="1" cy="459282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97" name="Google Shape;1997;p90"/>
          <p:cNvCxnSpPr/>
          <p:nvPr/>
        </p:nvCxnSpPr>
        <p:spPr>
          <a:xfrm>
            <a:off x="5162142" y="3131640"/>
            <a:ext cx="2805677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98" name="Google Shape;1998;p90"/>
          <p:cNvSpPr txBox="1"/>
          <p:nvPr/>
        </p:nvSpPr>
        <p:spPr>
          <a:xfrm>
            <a:off x="5194286" y="3179222"/>
            <a:ext cx="223023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90"/>
          <p:cNvSpPr txBox="1"/>
          <p:nvPr/>
        </p:nvSpPr>
        <p:spPr>
          <a:xfrm>
            <a:off x="7500174" y="3179225"/>
            <a:ext cx="822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ящур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9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Нейросетевая языковая модель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1" name="Google Shape;2001;p90"/>
          <p:cNvSpPr txBox="1"/>
          <p:nvPr/>
        </p:nvSpPr>
        <p:spPr>
          <a:xfrm>
            <a:off x="4972825" y="5854604"/>
            <a:ext cx="595374" cy="2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все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90"/>
          <p:cNvSpPr txBox="1"/>
          <p:nvPr/>
        </p:nvSpPr>
        <p:spPr>
          <a:xfrm>
            <a:off x="5494701" y="5652550"/>
            <a:ext cx="1548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студенты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90"/>
          <p:cNvSpPr txBox="1"/>
          <p:nvPr/>
        </p:nvSpPr>
        <p:spPr>
          <a:xfrm>
            <a:off x="6646400" y="5854600"/>
            <a:ext cx="12978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открыли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90"/>
          <p:cNvSpPr txBox="1"/>
          <p:nvPr/>
        </p:nvSpPr>
        <p:spPr>
          <a:xfrm>
            <a:off x="7673526" y="5634500"/>
            <a:ext cx="73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свои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90"/>
          <p:cNvSpPr txBox="1"/>
          <p:nvPr/>
        </p:nvSpPr>
        <p:spPr>
          <a:xfrm>
            <a:off x="5173646" y="6102932"/>
            <a:ext cx="35201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90"/>
          <p:cNvSpPr txBox="1"/>
          <p:nvPr/>
        </p:nvSpPr>
        <p:spPr>
          <a:xfrm>
            <a:off x="6053501" y="6102932"/>
            <a:ext cx="357983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9010" l="-8472" r="-5253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90"/>
          <p:cNvSpPr txBox="1"/>
          <p:nvPr/>
        </p:nvSpPr>
        <p:spPr>
          <a:xfrm>
            <a:off x="7854783" y="6102932"/>
            <a:ext cx="350224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9010" l="-10520" r="-543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90"/>
          <p:cNvSpPr txBox="1"/>
          <p:nvPr/>
        </p:nvSpPr>
        <p:spPr>
          <a:xfrm>
            <a:off x="4935652" y="624025"/>
            <a:ext cx="1003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книги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90"/>
          <p:cNvSpPr txBox="1"/>
          <p:nvPr/>
        </p:nvSpPr>
        <p:spPr>
          <a:xfrm>
            <a:off x="6378150" y="898150"/>
            <a:ext cx="1400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1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ноутбуки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91"/>
          <p:cNvSpPr txBox="1"/>
          <p:nvPr/>
        </p:nvSpPr>
        <p:spPr>
          <a:xfrm>
            <a:off x="393759" y="896366"/>
            <a:ext cx="3765520" cy="9018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Счетные языковые модели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91"/>
          <p:cNvSpPr txBox="1"/>
          <p:nvPr/>
        </p:nvSpPr>
        <p:spPr>
          <a:xfrm>
            <a:off x="4946631" y="896366"/>
            <a:ext cx="3765520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Нейросетевые языковые модели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9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Языковые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92"/>
          <p:cNvSpPr txBox="1"/>
          <p:nvPr/>
        </p:nvSpPr>
        <p:spPr>
          <a:xfrm>
            <a:off x="393759" y="896366"/>
            <a:ext cx="3765520" cy="3276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Счетные языковые модели</a:t>
            </a:r>
            <a:b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Много параметров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Высокая перплексия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Быстрые вычисления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Фиксированная длина контекста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92"/>
          <p:cNvSpPr txBox="1"/>
          <p:nvPr/>
        </p:nvSpPr>
        <p:spPr>
          <a:xfrm>
            <a:off x="4946631" y="896366"/>
            <a:ext cx="3765520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Нейросетевые языковые модели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9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Языковые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93"/>
          <p:cNvSpPr txBox="1"/>
          <p:nvPr/>
        </p:nvSpPr>
        <p:spPr>
          <a:xfrm>
            <a:off x="393759" y="896366"/>
            <a:ext cx="3765520" cy="3276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Счетные языковые модели</a:t>
            </a:r>
            <a:b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Много параметров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Высокая перплексия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Быстрые вычисления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Фиксированная длина контекста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93"/>
          <p:cNvSpPr txBox="1"/>
          <p:nvPr/>
        </p:nvSpPr>
        <p:spPr>
          <a:xfrm>
            <a:off x="4946631" y="896366"/>
            <a:ext cx="3765520" cy="31728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998" l="-7045" r="-1674" t="-23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9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Языковые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94"/>
          <p:cNvSpPr txBox="1"/>
          <p:nvPr/>
        </p:nvSpPr>
        <p:spPr>
          <a:xfrm>
            <a:off x="393759" y="896366"/>
            <a:ext cx="3765520" cy="3276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Счетные языковые модели</a:t>
            </a:r>
            <a:br>
              <a:rPr b="0" i="0" lang="ru-RU" sz="24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Много параметров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Высокая перплексия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Быстрые вычисления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Фиксированная длина контекста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94"/>
          <p:cNvSpPr txBox="1"/>
          <p:nvPr/>
        </p:nvSpPr>
        <p:spPr>
          <a:xfrm>
            <a:off x="465306" y="5577290"/>
            <a:ext cx="81222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Как сделать вычисления быстрее и избавиться от ограничений на длину контекста?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94"/>
          <p:cNvSpPr txBox="1"/>
          <p:nvPr/>
        </p:nvSpPr>
        <p:spPr>
          <a:xfrm>
            <a:off x="4946631" y="896366"/>
            <a:ext cx="3765520" cy="31728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998" l="-7045" r="-1674" t="-23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9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Языковые модели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95"/>
          <p:cNvSpPr txBox="1"/>
          <p:nvPr>
            <p:ph type="title"/>
          </p:nvPr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71437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br>
              <a:rPr b="1" lang="ru-RU" sz="3200">
                <a:solidFill>
                  <a:srgbClr val="0059A9"/>
                </a:solidFill>
              </a:rPr>
            </a:br>
            <a:r>
              <a:rPr b="1" lang="ru-RU" sz="3200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Рекуррентные нейронные сети</a:t>
            </a:r>
            <a:endParaRPr b="1" sz="3200">
              <a:solidFill>
                <a:srgbClr val="0059A9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96"/>
          <p:cNvSpPr txBox="1"/>
          <p:nvPr/>
        </p:nvSpPr>
        <p:spPr>
          <a:xfrm>
            <a:off x="510881" y="1269958"/>
            <a:ext cx="3862381" cy="27433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2425" lvl="0" marL="352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Позволяет обрабатывать входные последовательности произвольной длины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352425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5C5C"/>
              </a:buClr>
              <a:buSzPts val="2448"/>
              <a:buFont typeface="Arial"/>
              <a:buChar char="●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Имеет вектор состояния, в который сохраняет обработанные входы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9" name="Google Shape;2049;p96"/>
          <p:cNvCxnSpPr/>
          <p:nvPr/>
        </p:nvCxnSpPr>
        <p:spPr>
          <a:xfrm rot="10800000">
            <a:off x="6777776" y="2140585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50" name="Google Shape;2050;p96"/>
          <p:cNvSpPr/>
          <p:nvPr/>
        </p:nvSpPr>
        <p:spPr>
          <a:xfrm>
            <a:off x="6117462" y="2821840"/>
            <a:ext cx="1341051" cy="72459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1" name="Google Shape;2051;p96"/>
          <p:cNvSpPr/>
          <p:nvPr/>
        </p:nvSpPr>
        <p:spPr>
          <a:xfrm>
            <a:off x="6391804" y="1273572"/>
            <a:ext cx="771942" cy="771941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2" name="Google Shape;2052;p96"/>
          <p:cNvSpPr txBox="1"/>
          <p:nvPr/>
        </p:nvSpPr>
        <p:spPr>
          <a:xfrm>
            <a:off x="6652633" y="1494696"/>
            <a:ext cx="206339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52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96"/>
          <p:cNvSpPr txBox="1"/>
          <p:nvPr/>
        </p:nvSpPr>
        <p:spPr>
          <a:xfrm>
            <a:off x="6651595" y="3039393"/>
            <a:ext cx="204736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99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96"/>
          <p:cNvSpPr/>
          <p:nvPr/>
        </p:nvSpPr>
        <p:spPr>
          <a:xfrm>
            <a:off x="6391805" y="4363622"/>
            <a:ext cx="771942" cy="771942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5" name="Google Shape;2055;p96"/>
          <p:cNvSpPr txBox="1"/>
          <p:nvPr/>
        </p:nvSpPr>
        <p:spPr>
          <a:xfrm>
            <a:off x="6645471" y="4591866"/>
            <a:ext cx="20172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96"/>
          <p:cNvSpPr txBox="1"/>
          <p:nvPr/>
        </p:nvSpPr>
        <p:spPr>
          <a:xfrm>
            <a:off x="5388752" y="3057529"/>
            <a:ext cx="226152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96"/>
          <p:cNvSpPr txBox="1"/>
          <p:nvPr/>
        </p:nvSpPr>
        <p:spPr>
          <a:xfrm>
            <a:off x="6414245" y="2335937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96"/>
          <p:cNvSpPr txBox="1"/>
          <p:nvPr/>
        </p:nvSpPr>
        <p:spPr>
          <a:xfrm>
            <a:off x="6434073" y="3890092"/>
            <a:ext cx="239040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87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9" name="Google Shape;2059;p96"/>
          <p:cNvGrpSpPr/>
          <p:nvPr/>
        </p:nvGrpSpPr>
        <p:grpSpPr>
          <a:xfrm flipH="1" rot="-5400000">
            <a:off x="5524489" y="3031664"/>
            <a:ext cx="685735" cy="319049"/>
            <a:chOff x="0" y="0"/>
            <a:chExt cx="685734" cy="319047"/>
          </a:xfrm>
        </p:grpSpPr>
        <p:sp>
          <p:nvSpPr>
            <p:cNvPr id="2060" name="Google Shape;2060;p96"/>
            <p:cNvSpPr/>
            <p:nvPr/>
          </p:nvSpPr>
          <p:spPr>
            <a:xfrm>
              <a:off x="0" y="0"/>
              <a:ext cx="685734" cy="318505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061" name="Google Shape;2061;p96"/>
            <p:cNvCxnSpPr/>
            <p:nvPr/>
          </p:nvCxnSpPr>
          <p:spPr>
            <a:xfrm rot="10800000">
              <a:off x="685270" y="131527"/>
              <a:ext cx="1" cy="187520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062" name="Google Shape;2062;p96"/>
          <p:cNvCxnSpPr/>
          <p:nvPr/>
        </p:nvCxnSpPr>
        <p:spPr>
          <a:xfrm rot="10800000">
            <a:off x="6777776" y="3679356"/>
            <a:ext cx="1" cy="58618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63" name="Google Shape;2063;p9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8" name="Google Shape;2068;p97"/>
          <p:cNvCxnSpPr/>
          <p:nvPr/>
        </p:nvCxnSpPr>
        <p:spPr>
          <a:xfrm rot="10800000">
            <a:off x="1608569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69" name="Google Shape;2069;p97"/>
          <p:cNvSpPr/>
          <p:nvPr/>
        </p:nvSpPr>
        <p:spPr>
          <a:xfrm>
            <a:off x="1056915" y="1945279"/>
            <a:ext cx="1120371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0" name="Google Shape;2070;p97"/>
          <p:cNvSpPr/>
          <p:nvPr/>
        </p:nvSpPr>
        <p:spPr>
          <a:xfrm>
            <a:off x="1286112" y="651789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1" name="Google Shape;2071;p97"/>
          <p:cNvSpPr txBox="1"/>
          <p:nvPr/>
        </p:nvSpPr>
        <p:spPr>
          <a:xfrm>
            <a:off x="1473693" y="802321"/>
            <a:ext cx="206339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599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97"/>
          <p:cNvSpPr txBox="1"/>
          <p:nvPr/>
        </p:nvSpPr>
        <p:spPr>
          <a:xfrm>
            <a:off x="1472827" y="2121712"/>
            <a:ext cx="204736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878" l="-30298" r="-302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97"/>
          <p:cNvSpPr/>
          <p:nvPr/>
        </p:nvSpPr>
        <p:spPr>
          <a:xfrm>
            <a:off x="1286113" y="3233350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4" name="Google Shape;2074;p97"/>
          <p:cNvSpPr txBox="1"/>
          <p:nvPr/>
        </p:nvSpPr>
        <p:spPr>
          <a:xfrm>
            <a:off x="1471382" y="3402661"/>
            <a:ext cx="20172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97"/>
          <p:cNvSpPr txBox="1"/>
          <p:nvPr/>
        </p:nvSpPr>
        <p:spPr>
          <a:xfrm>
            <a:off x="417793" y="2123327"/>
            <a:ext cx="226152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87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97"/>
          <p:cNvSpPr txBox="1"/>
          <p:nvPr/>
        </p:nvSpPr>
        <p:spPr>
          <a:xfrm>
            <a:off x="1274534" y="1531495"/>
            <a:ext cx="3113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97"/>
          <p:cNvSpPr txBox="1"/>
          <p:nvPr/>
        </p:nvSpPr>
        <p:spPr>
          <a:xfrm>
            <a:off x="1291099" y="2807869"/>
            <a:ext cx="239040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8" name="Google Shape;2078;p97"/>
          <p:cNvGrpSpPr/>
          <p:nvPr/>
        </p:nvGrpSpPr>
        <p:grpSpPr>
          <a:xfrm flipH="1" rot="-5400000">
            <a:off x="561519" y="2120576"/>
            <a:ext cx="572894" cy="266547"/>
            <a:chOff x="0" y="0"/>
            <a:chExt cx="572892" cy="266546"/>
          </a:xfrm>
        </p:grpSpPr>
        <p:sp>
          <p:nvSpPr>
            <p:cNvPr id="2079" name="Google Shape;2079;p97"/>
            <p:cNvSpPr/>
            <p:nvPr/>
          </p:nvSpPr>
          <p:spPr>
            <a:xfrm>
              <a:off x="0" y="0"/>
              <a:ext cx="572892" cy="266093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9906"/>
                  </a:lnTo>
                  <a:cubicBezTo>
                    <a:pt x="0" y="8452"/>
                    <a:pt x="0" y="7290"/>
                    <a:pt x="30" y="6345"/>
                  </a:cubicBezTo>
                  <a:cubicBezTo>
                    <a:pt x="61" y="5400"/>
                    <a:pt x="121" y="4673"/>
                    <a:pt x="243" y="4092"/>
                  </a:cubicBezTo>
                  <a:cubicBezTo>
                    <a:pt x="395" y="3254"/>
                    <a:pt x="637" y="2505"/>
                    <a:pt x="944" y="1889"/>
                  </a:cubicBezTo>
                  <a:cubicBezTo>
                    <a:pt x="1252" y="1273"/>
                    <a:pt x="1627" y="790"/>
                    <a:pt x="2046" y="485"/>
                  </a:cubicBezTo>
                  <a:cubicBezTo>
                    <a:pt x="2337" y="243"/>
                    <a:pt x="2700" y="121"/>
                    <a:pt x="3172" y="61"/>
                  </a:cubicBezTo>
                  <a:cubicBezTo>
                    <a:pt x="3645" y="0"/>
                    <a:pt x="4226" y="0"/>
                    <a:pt x="4953" y="0"/>
                  </a:cubicBezTo>
                  <a:lnTo>
                    <a:pt x="16647" y="0"/>
                  </a:lnTo>
                  <a:cubicBezTo>
                    <a:pt x="17374" y="0"/>
                    <a:pt x="17955" y="0"/>
                    <a:pt x="18428" y="61"/>
                  </a:cubicBezTo>
                  <a:cubicBezTo>
                    <a:pt x="18900" y="121"/>
                    <a:pt x="19263" y="243"/>
                    <a:pt x="19554" y="485"/>
                  </a:cubicBezTo>
                  <a:cubicBezTo>
                    <a:pt x="19973" y="790"/>
                    <a:pt x="20348" y="1273"/>
                    <a:pt x="20656" y="1889"/>
                  </a:cubicBezTo>
                  <a:cubicBezTo>
                    <a:pt x="20963" y="2505"/>
                    <a:pt x="21205" y="3254"/>
                    <a:pt x="21357" y="4092"/>
                  </a:cubicBezTo>
                  <a:cubicBezTo>
                    <a:pt x="21479" y="4673"/>
                    <a:pt x="21539" y="5400"/>
                    <a:pt x="21570" y="6345"/>
                  </a:cubicBezTo>
                  <a:cubicBezTo>
                    <a:pt x="21600" y="7290"/>
                    <a:pt x="21600" y="8452"/>
                    <a:pt x="21600" y="9906"/>
                  </a:cubicBezTo>
                  <a:lnTo>
                    <a:pt x="21600" y="15753"/>
                  </a:lnTo>
                </a:path>
              </a:pathLst>
            </a:cu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080" name="Google Shape;2080;p97"/>
            <p:cNvCxnSpPr/>
            <p:nvPr/>
          </p:nvCxnSpPr>
          <p:spPr>
            <a:xfrm rot="10800000">
              <a:off x="572504" y="109883"/>
              <a:ext cx="1" cy="156663"/>
            </a:xfrm>
            <a:prstGeom prst="straightConnector1">
              <a:avLst/>
            </a:prstGeom>
            <a:noFill/>
            <a:ln cap="flat" cmpd="sng" w="34925">
              <a:solidFill>
                <a:srgbClr val="ABB6CA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2081" name="Google Shape;2081;p97"/>
          <p:cNvCxnSpPr/>
          <p:nvPr/>
        </p:nvCxnSpPr>
        <p:spPr>
          <a:xfrm rot="10800000">
            <a:off x="1608569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82" name="Google Shape;2082;p97"/>
          <p:cNvSpPr/>
          <p:nvPr/>
        </p:nvSpPr>
        <p:spPr>
          <a:xfrm>
            <a:off x="2376085" y="1838456"/>
            <a:ext cx="640663" cy="853141"/>
          </a:xfrm>
          <a:prstGeom prst="rightArrow">
            <a:avLst>
              <a:gd fmla="val 32000" name="adj1"/>
              <a:gd fmla="val 5235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3" name="Google Shape;2083;p97"/>
          <p:cNvCxnSpPr/>
          <p:nvPr/>
        </p:nvCxnSpPr>
        <p:spPr>
          <a:xfrm rot="10800000">
            <a:off x="4314884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84" name="Google Shape;2084;p97"/>
          <p:cNvSpPr/>
          <p:nvPr/>
        </p:nvSpPr>
        <p:spPr>
          <a:xfrm>
            <a:off x="3763229" y="1945279"/>
            <a:ext cx="1120371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5" name="Google Shape;2085;p97"/>
          <p:cNvSpPr/>
          <p:nvPr/>
        </p:nvSpPr>
        <p:spPr>
          <a:xfrm>
            <a:off x="3992426" y="651789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6" name="Google Shape;2086;p97"/>
          <p:cNvSpPr txBox="1"/>
          <p:nvPr/>
        </p:nvSpPr>
        <p:spPr>
          <a:xfrm>
            <a:off x="4106208" y="798098"/>
            <a:ext cx="53687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5995" l="-11362" r="-454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97"/>
          <p:cNvSpPr txBox="1"/>
          <p:nvPr/>
        </p:nvSpPr>
        <p:spPr>
          <a:xfrm>
            <a:off x="4102108" y="2129554"/>
            <a:ext cx="543034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3722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97"/>
          <p:cNvSpPr/>
          <p:nvPr/>
        </p:nvSpPr>
        <p:spPr>
          <a:xfrm>
            <a:off x="3992427" y="3233350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9" name="Google Shape;2089;p97"/>
          <p:cNvSpPr txBox="1"/>
          <p:nvPr/>
        </p:nvSpPr>
        <p:spPr>
          <a:xfrm>
            <a:off x="4085480" y="3379659"/>
            <a:ext cx="534121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3722" l="-5679" r="-454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97"/>
          <p:cNvSpPr txBox="1"/>
          <p:nvPr/>
        </p:nvSpPr>
        <p:spPr>
          <a:xfrm>
            <a:off x="3980848" y="1531495"/>
            <a:ext cx="311367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97"/>
          <p:cNvSpPr txBox="1"/>
          <p:nvPr/>
        </p:nvSpPr>
        <p:spPr>
          <a:xfrm>
            <a:off x="3997413" y="2807869"/>
            <a:ext cx="239040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2" name="Google Shape;2092;p97"/>
          <p:cNvCxnSpPr/>
          <p:nvPr/>
        </p:nvCxnSpPr>
        <p:spPr>
          <a:xfrm rot="10800000">
            <a:off x="4314884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93" name="Google Shape;2093;p97"/>
          <p:cNvSpPr txBox="1"/>
          <p:nvPr/>
        </p:nvSpPr>
        <p:spPr>
          <a:xfrm>
            <a:off x="3229440" y="2011964"/>
            <a:ext cx="226152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587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4" name="Google Shape;2094;p97"/>
          <p:cNvCxnSpPr/>
          <p:nvPr/>
        </p:nvCxnSpPr>
        <p:spPr>
          <a:xfrm>
            <a:off x="3147576" y="2293778"/>
            <a:ext cx="496090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95" name="Google Shape;2095;p97"/>
          <p:cNvCxnSpPr/>
          <p:nvPr/>
        </p:nvCxnSpPr>
        <p:spPr>
          <a:xfrm rot="10800000">
            <a:off x="6181736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96" name="Google Shape;2096;p97"/>
          <p:cNvSpPr/>
          <p:nvPr/>
        </p:nvSpPr>
        <p:spPr>
          <a:xfrm>
            <a:off x="5630081" y="1945279"/>
            <a:ext cx="1120372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7" name="Google Shape;2097;p97"/>
          <p:cNvSpPr/>
          <p:nvPr/>
        </p:nvSpPr>
        <p:spPr>
          <a:xfrm>
            <a:off x="5859278" y="651789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8" name="Google Shape;2098;p97"/>
          <p:cNvSpPr txBox="1"/>
          <p:nvPr/>
        </p:nvSpPr>
        <p:spPr>
          <a:xfrm>
            <a:off x="6028978" y="798098"/>
            <a:ext cx="291618" cy="30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25995" l="-20830" r="-624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97"/>
          <p:cNvSpPr txBox="1"/>
          <p:nvPr/>
        </p:nvSpPr>
        <p:spPr>
          <a:xfrm>
            <a:off x="6020779" y="2129554"/>
            <a:ext cx="297774" cy="30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13722" l="-20404" r="-611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97"/>
          <p:cNvSpPr/>
          <p:nvPr/>
        </p:nvSpPr>
        <p:spPr>
          <a:xfrm>
            <a:off x="5859279" y="3233350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1" name="Google Shape;2101;p97"/>
          <p:cNvSpPr txBox="1"/>
          <p:nvPr/>
        </p:nvSpPr>
        <p:spPr>
          <a:xfrm>
            <a:off x="6026334" y="3379659"/>
            <a:ext cx="288862" cy="30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3722" l="-12763" r="-850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97"/>
          <p:cNvSpPr txBox="1"/>
          <p:nvPr/>
        </p:nvSpPr>
        <p:spPr>
          <a:xfrm>
            <a:off x="5847700" y="1531495"/>
            <a:ext cx="311367" cy="3077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97"/>
          <p:cNvSpPr txBox="1"/>
          <p:nvPr/>
        </p:nvSpPr>
        <p:spPr>
          <a:xfrm>
            <a:off x="5864265" y="2807869"/>
            <a:ext cx="239040" cy="3077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4" name="Google Shape;2104;p97"/>
          <p:cNvCxnSpPr/>
          <p:nvPr/>
        </p:nvCxnSpPr>
        <p:spPr>
          <a:xfrm rot="10800000">
            <a:off x="6181736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5" name="Google Shape;2105;p97"/>
          <p:cNvCxnSpPr/>
          <p:nvPr/>
        </p:nvCxnSpPr>
        <p:spPr>
          <a:xfrm rot="10800000">
            <a:off x="8048588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06" name="Google Shape;2106;p97"/>
          <p:cNvSpPr/>
          <p:nvPr/>
        </p:nvSpPr>
        <p:spPr>
          <a:xfrm>
            <a:off x="7496933" y="1945279"/>
            <a:ext cx="1120372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7" name="Google Shape;2107;p97"/>
          <p:cNvSpPr/>
          <p:nvPr/>
        </p:nvSpPr>
        <p:spPr>
          <a:xfrm>
            <a:off x="7726130" y="651789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8" name="Google Shape;2108;p97"/>
          <p:cNvSpPr txBox="1"/>
          <p:nvPr/>
        </p:nvSpPr>
        <p:spPr>
          <a:xfrm>
            <a:off x="7824078" y="796070"/>
            <a:ext cx="536878" cy="30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5995" l="-11233" r="-33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97"/>
          <p:cNvSpPr txBox="1"/>
          <p:nvPr/>
        </p:nvSpPr>
        <p:spPr>
          <a:xfrm>
            <a:off x="7824078" y="2127525"/>
            <a:ext cx="543034" cy="3077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15998" l="-11108" r="-3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97"/>
          <p:cNvSpPr/>
          <p:nvPr/>
        </p:nvSpPr>
        <p:spPr>
          <a:xfrm>
            <a:off x="7726131" y="3233350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1" name="Google Shape;2111;p97"/>
          <p:cNvSpPr txBox="1"/>
          <p:nvPr/>
        </p:nvSpPr>
        <p:spPr>
          <a:xfrm>
            <a:off x="7824078" y="3377630"/>
            <a:ext cx="534121" cy="30777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13722" l="-5679" r="-454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97"/>
          <p:cNvSpPr txBox="1"/>
          <p:nvPr/>
        </p:nvSpPr>
        <p:spPr>
          <a:xfrm>
            <a:off x="7714552" y="1531495"/>
            <a:ext cx="311367" cy="307777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97"/>
          <p:cNvSpPr txBox="1"/>
          <p:nvPr/>
        </p:nvSpPr>
        <p:spPr>
          <a:xfrm>
            <a:off x="7731117" y="2807869"/>
            <a:ext cx="239040" cy="30777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599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4" name="Google Shape;2114;p97"/>
          <p:cNvCxnSpPr/>
          <p:nvPr/>
        </p:nvCxnSpPr>
        <p:spPr>
          <a:xfrm rot="10800000">
            <a:off x="8048588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15" name="Google Shape;2115;p97"/>
          <p:cNvSpPr txBox="1"/>
          <p:nvPr/>
        </p:nvSpPr>
        <p:spPr>
          <a:xfrm>
            <a:off x="5097742" y="2011964"/>
            <a:ext cx="226152" cy="30777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-587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6" name="Google Shape;2116;p97"/>
          <p:cNvCxnSpPr/>
          <p:nvPr/>
        </p:nvCxnSpPr>
        <p:spPr>
          <a:xfrm>
            <a:off x="5015879" y="2293779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17" name="Google Shape;2117;p97"/>
          <p:cNvSpPr txBox="1"/>
          <p:nvPr/>
        </p:nvSpPr>
        <p:spPr>
          <a:xfrm>
            <a:off x="6957513" y="2010912"/>
            <a:ext cx="226152" cy="30777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599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8" name="Google Shape;2118;p97"/>
          <p:cNvCxnSpPr/>
          <p:nvPr/>
        </p:nvCxnSpPr>
        <p:spPr>
          <a:xfrm>
            <a:off x="6875649" y="2292726"/>
            <a:ext cx="496088" cy="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19" name="Google Shape;2119;p9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4" name="Google Shape;2124;p98"/>
          <p:cNvCxnSpPr/>
          <p:nvPr/>
        </p:nvCxnSpPr>
        <p:spPr>
          <a:xfrm rot="10800000">
            <a:off x="1608569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25" name="Google Shape;2125;p98"/>
          <p:cNvSpPr/>
          <p:nvPr/>
        </p:nvSpPr>
        <p:spPr>
          <a:xfrm>
            <a:off x="1056915" y="1945279"/>
            <a:ext cx="1120371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6" name="Google Shape;2126;p98"/>
          <p:cNvSpPr/>
          <p:nvPr/>
        </p:nvSpPr>
        <p:spPr>
          <a:xfrm>
            <a:off x="1286112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7" name="Google Shape;2127;p98"/>
          <p:cNvSpPr txBox="1"/>
          <p:nvPr/>
        </p:nvSpPr>
        <p:spPr>
          <a:xfrm>
            <a:off x="1463683" y="2121712"/>
            <a:ext cx="204736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98"/>
          <p:cNvSpPr/>
          <p:nvPr/>
        </p:nvSpPr>
        <p:spPr>
          <a:xfrm flipH="1" rot="-5400000">
            <a:off x="561292" y="2120802"/>
            <a:ext cx="572893" cy="266093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9906"/>
                </a:lnTo>
                <a:cubicBezTo>
                  <a:pt x="0" y="8452"/>
                  <a:pt x="0" y="7290"/>
                  <a:pt x="30" y="6345"/>
                </a:cubicBezTo>
                <a:cubicBezTo>
                  <a:pt x="61" y="5400"/>
                  <a:pt x="121" y="4673"/>
                  <a:pt x="243" y="4092"/>
                </a:cubicBezTo>
                <a:cubicBezTo>
                  <a:pt x="395" y="3254"/>
                  <a:pt x="637" y="2505"/>
                  <a:pt x="944" y="1889"/>
                </a:cubicBezTo>
                <a:cubicBezTo>
                  <a:pt x="1252" y="1273"/>
                  <a:pt x="1627" y="790"/>
                  <a:pt x="2046" y="485"/>
                </a:cubicBezTo>
                <a:cubicBezTo>
                  <a:pt x="2337" y="243"/>
                  <a:pt x="2700" y="121"/>
                  <a:pt x="3172" y="61"/>
                </a:cubicBezTo>
                <a:cubicBezTo>
                  <a:pt x="3645" y="0"/>
                  <a:pt x="4226" y="0"/>
                  <a:pt x="4953" y="0"/>
                </a:cubicBezTo>
                <a:lnTo>
                  <a:pt x="16647" y="0"/>
                </a:lnTo>
                <a:cubicBezTo>
                  <a:pt x="17374" y="0"/>
                  <a:pt x="17955" y="0"/>
                  <a:pt x="18428" y="61"/>
                </a:cubicBezTo>
                <a:cubicBezTo>
                  <a:pt x="18900" y="121"/>
                  <a:pt x="19263" y="243"/>
                  <a:pt x="19554" y="485"/>
                </a:cubicBezTo>
                <a:cubicBezTo>
                  <a:pt x="19973" y="790"/>
                  <a:pt x="20348" y="1273"/>
                  <a:pt x="20656" y="1889"/>
                </a:cubicBezTo>
                <a:cubicBezTo>
                  <a:pt x="20963" y="2505"/>
                  <a:pt x="21205" y="3254"/>
                  <a:pt x="21357" y="4092"/>
                </a:cubicBezTo>
                <a:cubicBezTo>
                  <a:pt x="21479" y="4673"/>
                  <a:pt x="21539" y="5400"/>
                  <a:pt x="21570" y="6345"/>
                </a:cubicBezTo>
                <a:cubicBezTo>
                  <a:pt x="21600" y="7290"/>
                  <a:pt x="21600" y="8452"/>
                  <a:pt x="21600" y="9906"/>
                </a:cubicBezTo>
                <a:lnTo>
                  <a:pt x="21600" y="15753"/>
                </a:lnTo>
              </a:path>
            </a:pathLst>
          </a:cu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29" name="Google Shape;2129;p98"/>
          <p:cNvCxnSpPr/>
          <p:nvPr/>
        </p:nvCxnSpPr>
        <p:spPr>
          <a:xfrm rot="10800000">
            <a:off x="824576" y="2539907"/>
            <a:ext cx="15666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2130" name="Google Shape;2130;p98"/>
          <p:cNvCxnSpPr/>
          <p:nvPr/>
        </p:nvCxnSpPr>
        <p:spPr>
          <a:xfrm rot="10800000">
            <a:off x="1608569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31" name="Google Shape;2131;p98"/>
          <p:cNvSpPr/>
          <p:nvPr/>
        </p:nvSpPr>
        <p:spPr>
          <a:xfrm>
            <a:off x="2376085" y="1838456"/>
            <a:ext cx="640663" cy="853141"/>
          </a:xfrm>
          <a:prstGeom prst="rightArrow">
            <a:avLst>
              <a:gd fmla="val 32000" name="adj1"/>
              <a:gd fmla="val 5235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2" name="Google Shape;2132;p98"/>
          <p:cNvCxnSpPr/>
          <p:nvPr/>
        </p:nvCxnSpPr>
        <p:spPr>
          <a:xfrm rot="10800000">
            <a:off x="4314884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33" name="Google Shape;2133;p98"/>
          <p:cNvSpPr/>
          <p:nvPr/>
        </p:nvSpPr>
        <p:spPr>
          <a:xfrm>
            <a:off x="3763229" y="1945279"/>
            <a:ext cx="1120372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4" name="Google Shape;2134;p98"/>
          <p:cNvSpPr/>
          <p:nvPr/>
        </p:nvSpPr>
        <p:spPr>
          <a:xfrm>
            <a:off x="3992426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5" name="Google Shape;2135;p98"/>
          <p:cNvCxnSpPr/>
          <p:nvPr/>
        </p:nvCxnSpPr>
        <p:spPr>
          <a:xfrm rot="10800000">
            <a:off x="4314884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36" name="Google Shape;2136;p98"/>
          <p:cNvCxnSpPr/>
          <p:nvPr/>
        </p:nvCxnSpPr>
        <p:spPr>
          <a:xfrm>
            <a:off x="3147576" y="2293777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37" name="Google Shape;2137;p98"/>
          <p:cNvCxnSpPr/>
          <p:nvPr/>
        </p:nvCxnSpPr>
        <p:spPr>
          <a:xfrm rot="10800000">
            <a:off x="6181736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38" name="Google Shape;2138;p98"/>
          <p:cNvSpPr/>
          <p:nvPr/>
        </p:nvSpPr>
        <p:spPr>
          <a:xfrm>
            <a:off x="5630081" y="1945279"/>
            <a:ext cx="1120372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9" name="Google Shape;2139;p98"/>
          <p:cNvSpPr/>
          <p:nvPr/>
        </p:nvSpPr>
        <p:spPr>
          <a:xfrm>
            <a:off x="5859279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40" name="Google Shape;2140;p98"/>
          <p:cNvCxnSpPr/>
          <p:nvPr/>
        </p:nvCxnSpPr>
        <p:spPr>
          <a:xfrm rot="10800000">
            <a:off x="6181736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41" name="Google Shape;2141;p98"/>
          <p:cNvCxnSpPr/>
          <p:nvPr/>
        </p:nvCxnSpPr>
        <p:spPr>
          <a:xfrm rot="10800000">
            <a:off x="8048588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42" name="Google Shape;2142;p98"/>
          <p:cNvSpPr/>
          <p:nvPr/>
        </p:nvSpPr>
        <p:spPr>
          <a:xfrm>
            <a:off x="7496933" y="1945279"/>
            <a:ext cx="1120372" cy="60536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3" name="Google Shape;2143;p98"/>
          <p:cNvSpPr/>
          <p:nvPr/>
        </p:nvSpPr>
        <p:spPr>
          <a:xfrm>
            <a:off x="7726130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44" name="Google Shape;2144;p98"/>
          <p:cNvCxnSpPr/>
          <p:nvPr/>
        </p:nvCxnSpPr>
        <p:spPr>
          <a:xfrm rot="10800000">
            <a:off x="8048588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45" name="Google Shape;2145;p98"/>
          <p:cNvCxnSpPr/>
          <p:nvPr/>
        </p:nvCxnSpPr>
        <p:spPr>
          <a:xfrm>
            <a:off x="5015879" y="2293778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46" name="Google Shape;2146;p98"/>
          <p:cNvCxnSpPr/>
          <p:nvPr/>
        </p:nvCxnSpPr>
        <p:spPr>
          <a:xfrm>
            <a:off x="6875649" y="2292726"/>
            <a:ext cx="49608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47" name="Google Shape;2147;p98"/>
          <p:cNvSpPr txBox="1"/>
          <p:nvPr/>
        </p:nvSpPr>
        <p:spPr>
          <a:xfrm>
            <a:off x="571975" y="4365245"/>
            <a:ext cx="3801196" cy="3412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139" l="-3329" r="-2329" t="-1428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98"/>
          <p:cNvSpPr/>
          <p:nvPr/>
        </p:nvSpPr>
        <p:spPr>
          <a:xfrm>
            <a:off x="1286113" y="3233350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9" name="Google Shape;2149;p98"/>
          <p:cNvSpPr/>
          <p:nvPr/>
        </p:nvSpPr>
        <p:spPr>
          <a:xfrm>
            <a:off x="3992427" y="3233350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0" name="Google Shape;2150;p98"/>
          <p:cNvSpPr/>
          <p:nvPr/>
        </p:nvSpPr>
        <p:spPr>
          <a:xfrm>
            <a:off x="5859279" y="3233350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1" name="Google Shape;2151;p98"/>
          <p:cNvSpPr/>
          <p:nvPr/>
        </p:nvSpPr>
        <p:spPr>
          <a:xfrm>
            <a:off x="7726131" y="3233350"/>
            <a:ext cx="644914" cy="644914"/>
          </a:xfrm>
          <a:prstGeom prst="ellipse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2" name="Google Shape;2152;p98"/>
          <p:cNvSpPr txBox="1"/>
          <p:nvPr/>
        </p:nvSpPr>
        <p:spPr>
          <a:xfrm>
            <a:off x="4102108" y="2129554"/>
            <a:ext cx="543034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722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98"/>
          <p:cNvSpPr txBox="1"/>
          <p:nvPr/>
        </p:nvSpPr>
        <p:spPr>
          <a:xfrm>
            <a:off x="6020779" y="2129554"/>
            <a:ext cx="297774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3722" l="-20404" r="-611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98"/>
          <p:cNvSpPr txBox="1"/>
          <p:nvPr/>
        </p:nvSpPr>
        <p:spPr>
          <a:xfrm>
            <a:off x="7824078" y="2127525"/>
            <a:ext cx="543034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5998" l="-11108" r="-3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p98"/>
          <p:cNvSpPr txBox="1"/>
          <p:nvPr/>
        </p:nvSpPr>
        <p:spPr>
          <a:xfrm>
            <a:off x="1473693" y="802321"/>
            <a:ext cx="20633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599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98"/>
          <p:cNvSpPr txBox="1"/>
          <p:nvPr/>
        </p:nvSpPr>
        <p:spPr>
          <a:xfrm>
            <a:off x="1471382" y="3402661"/>
            <a:ext cx="201722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-15149" r="-15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p98"/>
          <p:cNvSpPr txBox="1"/>
          <p:nvPr/>
        </p:nvSpPr>
        <p:spPr>
          <a:xfrm>
            <a:off x="4106208" y="798098"/>
            <a:ext cx="536878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9992" l="-11359" r="-34086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98"/>
          <p:cNvSpPr txBox="1"/>
          <p:nvPr/>
        </p:nvSpPr>
        <p:spPr>
          <a:xfrm>
            <a:off x="4085480" y="3379659"/>
            <a:ext cx="534121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9010" l="-5680" r="-34088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98"/>
          <p:cNvSpPr txBox="1"/>
          <p:nvPr/>
        </p:nvSpPr>
        <p:spPr>
          <a:xfrm>
            <a:off x="3980848" y="1531495"/>
            <a:ext cx="311367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98"/>
          <p:cNvSpPr txBox="1"/>
          <p:nvPr/>
        </p:nvSpPr>
        <p:spPr>
          <a:xfrm>
            <a:off x="3997413" y="2807869"/>
            <a:ext cx="239040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98"/>
          <p:cNvSpPr txBox="1"/>
          <p:nvPr/>
        </p:nvSpPr>
        <p:spPr>
          <a:xfrm>
            <a:off x="6028978" y="798098"/>
            <a:ext cx="291618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49992" l="-20828" r="-64573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Google Shape;2162;p98"/>
          <p:cNvSpPr txBox="1"/>
          <p:nvPr/>
        </p:nvSpPr>
        <p:spPr>
          <a:xfrm>
            <a:off x="6026334" y="3379659"/>
            <a:ext cx="288862" cy="30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49010" l="-12761" r="-65950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98"/>
          <p:cNvSpPr txBox="1"/>
          <p:nvPr/>
        </p:nvSpPr>
        <p:spPr>
          <a:xfrm>
            <a:off x="5847700" y="1531495"/>
            <a:ext cx="311367" cy="30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4" name="Google Shape;2164;p98"/>
          <p:cNvSpPr txBox="1"/>
          <p:nvPr/>
        </p:nvSpPr>
        <p:spPr>
          <a:xfrm>
            <a:off x="5864265" y="2807869"/>
            <a:ext cx="239040" cy="30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98"/>
          <p:cNvSpPr txBox="1"/>
          <p:nvPr/>
        </p:nvSpPr>
        <p:spPr>
          <a:xfrm>
            <a:off x="7824078" y="796070"/>
            <a:ext cx="536878" cy="3077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49992" l="-11230" r="-33700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98"/>
          <p:cNvSpPr txBox="1"/>
          <p:nvPr/>
        </p:nvSpPr>
        <p:spPr>
          <a:xfrm>
            <a:off x="7824078" y="3377630"/>
            <a:ext cx="534121" cy="3077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49010" l="-5680" r="-34088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98"/>
          <p:cNvSpPr txBox="1"/>
          <p:nvPr/>
        </p:nvSpPr>
        <p:spPr>
          <a:xfrm>
            <a:off x="7714552" y="1531495"/>
            <a:ext cx="311367" cy="30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98"/>
          <p:cNvSpPr txBox="1"/>
          <p:nvPr/>
        </p:nvSpPr>
        <p:spPr>
          <a:xfrm>
            <a:off x="7731117" y="2807869"/>
            <a:ext cx="239040" cy="3077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599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9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0" name="Google Shape;2170;p98"/>
          <p:cNvSpPr txBox="1"/>
          <p:nvPr/>
        </p:nvSpPr>
        <p:spPr>
          <a:xfrm>
            <a:off x="417793" y="2123327"/>
            <a:ext cx="226152" cy="30777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587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Google Shape;2171;p98"/>
          <p:cNvSpPr txBox="1"/>
          <p:nvPr/>
        </p:nvSpPr>
        <p:spPr>
          <a:xfrm>
            <a:off x="1274534" y="1531495"/>
            <a:ext cx="311367" cy="307777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98"/>
          <p:cNvSpPr txBox="1"/>
          <p:nvPr/>
        </p:nvSpPr>
        <p:spPr>
          <a:xfrm>
            <a:off x="1291099" y="2807869"/>
            <a:ext cx="239040" cy="30777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599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7" name="Google Shape;2177;p99"/>
          <p:cNvCxnSpPr/>
          <p:nvPr/>
        </p:nvCxnSpPr>
        <p:spPr>
          <a:xfrm rot="10800000">
            <a:off x="1608569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78" name="Google Shape;2178;p99"/>
          <p:cNvSpPr/>
          <p:nvPr/>
        </p:nvSpPr>
        <p:spPr>
          <a:xfrm>
            <a:off x="1286112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9" name="Google Shape;2179;p99"/>
          <p:cNvSpPr/>
          <p:nvPr/>
        </p:nvSpPr>
        <p:spPr>
          <a:xfrm>
            <a:off x="1286113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0" name="Google Shape;2180;p99"/>
          <p:cNvSpPr/>
          <p:nvPr/>
        </p:nvSpPr>
        <p:spPr>
          <a:xfrm flipH="1" rot="-5400000">
            <a:off x="561292" y="2120802"/>
            <a:ext cx="572893" cy="266093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9906"/>
                </a:lnTo>
                <a:cubicBezTo>
                  <a:pt x="0" y="8452"/>
                  <a:pt x="0" y="7290"/>
                  <a:pt x="30" y="6345"/>
                </a:cubicBezTo>
                <a:cubicBezTo>
                  <a:pt x="61" y="5400"/>
                  <a:pt x="121" y="4673"/>
                  <a:pt x="243" y="4092"/>
                </a:cubicBezTo>
                <a:cubicBezTo>
                  <a:pt x="395" y="3254"/>
                  <a:pt x="637" y="2505"/>
                  <a:pt x="944" y="1889"/>
                </a:cubicBezTo>
                <a:cubicBezTo>
                  <a:pt x="1252" y="1273"/>
                  <a:pt x="1627" y="790"/>
                  <a:pt x="2046" y="485"/>
                </a:cubicBezTo>
                <a:cubicBezTo>
                  <a:pt x="2337" y="243"/>
                  <a:pt x="2700" y="121"/>
                  <a:pt x="3172" y="61"/>
                </a:cubicBezTo>
                <a:cubicBezTo>
                  <a:pt x="3645" y="0"/>
                  <a:pt x="4226" y="0"/>
                  <a:pt x="4953" y="0"/>
                </a:cubicBezTo>
                <a:lnTo>
                  <a:pt x="16647" y="0"/>
                </a:lnTo>
                <a:cubicBezTo>
                  <a:pt x="17374" y="0"/>
                  <a:pt x="17955" y="0"/>
                  <a:pt x="18428" y="61"/>
                </a:cubicBezTo>
                <a:cubicBezTo>
                  <a:pt x="18900" y="121"/>
                  <a:pt x="19263" y="243"/>
                  <a:pt x="19554" y="485"/>
                </a:cubicBezTo>
                <a:cubicBezTo>
                  <a:pt x="19973" y="790"/>
                  <a:pt x="20348" y="1273"/>
                  <a:pt x="20656" y="1889"/>
                </a:cubicBezTo>
                <a:cubicBezTo>
                  <a:pt x="20963" y="2505"/>
                  <a:pt x="21205" y="3254"/>
                  <a:pt x="21357" y="4092"/>
                </a:cubicBezTo>
                <a:cubicBezTo>
                  <a:pt x="21479" y="4673"/>
                  <a:pt x="21539" y="5400"/>
                  <a:pt x="21570" y="6345"/>
                </a:cubicBezTo>
                <a:cubicBezTo>
                  <a:pt x="21600" y="7290"/>
                  <a:pt x="21600" y="8452"/>
                  <a:pt x="21600" y="9906"/>
                </a:cubicBezTo>
                <a:lnTo>
                  <a:pt x="21600" y="15753"/>
                </a:lnTo>
              </a:path>
            </a:pathLst>
          </a:cu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81" name="Google Shape;2181;p99"/>
          <p:cNvCxnSpPr/>
          <p:nvPr/>
        </p:nvCxnSpPr>
        <p:spPr>
          <a:xfrm rot="10800000">
            <a:off x="824576" y="2539907"/>
            <a:ext cx="156662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2182" name="Google Shape;2182;p99"/>
          <p:cNvCxnSpPr/>
          <p:nvPr/>
        </p:nvCxnSpPr>
        <p:spPr>
          <a:xfrm rot="10800000">
            <a:off x="1608569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83" name="Google Shape;2183;p99"/>
          <p:cNvSpPr/>
          <p:nvPr/>
        </p:nvSpPr>
        <p:spPr>
          <a:xfrm>
            <a:off x="2376085" y="1838456"/>
            <a:ext cx="640663" cy="853141"/>
          </a:xfrm>
          <a:prstGeom prst="rightArrow">
            <a:avLst>
              <a:gd fmla="val 32000" name="adj1"/>
              <a:gd fmla="val 5235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84" name="Google Shape;2184;p99"/>
          <p:cNvCxnSpPr/>
          <p:nvPr/>
        </p:nvCxnSpPr>
        <p:spPr>
          <a:xfrm rot="10800000">
            <a:off x="4314884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85" name="Google Shape;2185;p99"/>
          <p:cNvSpPr/>
          <p:nvPr/>
        </p:nvSpPr>
        <p:spPr>
          <a:xfrm>
            <a:off x="3992426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6" name="Google Shape;2186;p99"/>
          <p:cNvSpPr/>
          <p:nvPr/>
        </p:nvSpPr>
        <p:spPr>
          <a:xfrm>
            <a:off x="3992427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87" name="Google Shape;2187;p99"/>
          <p:cNvCxnSpPr/>
          <p:nvPr/>
        </p:nvCxnSpPr>
        <p:spPr>
          <a:xfrm rot="10800000">
            <a:off x="4314884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88" name="Google Shape;2188;p99"/>
          <p:cNvSpPr txBox="1"/>
          <p:nvPr/>
        </p:nvSpPr>
        <p:spPr>
          <a:xfrm>
            <a:off x="3220296" y="2011964"/>
            <a:ext cx="226152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87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9" name="Google Shape;2189;p99"/>
          <p:cNvCxnSpPr/>
          <p:nvPr/>
        </p:nvCxnSpPr>
        <p:spPr>
          <a:xfrm>
            <a:off x="3147576" y="2293777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90" name="Google Shape;2190;p99"/>
          <p:cNvCxnSpPr/>
          <p:nvPr/>
        </p:nvCxnSpPr>
        <p:spPr>
          <a:xfrm rot="10800000">
            <a:off x="6181736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91" name="Google Shape;2191;p99"/>
          <p:cNvSpPr/>
          <p:nvPr/>
        </p:nvSpPr>
        <p:spPr>
          <a:xfrm>
            <a:off x="5859279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2" name="Google Shape;2192;p99"/>
          <p:cNvSpPr/>
          <p:nvPr/>
        </p:nvSpPr>
        <p:spPr>
          <a:xfrm>
            <a:off x="5859279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93" name="Google Shape;2193;p99"/>
          <p:cNvCxnSpPr/>
          <p:nvPr/>
        </p:nvCxnSpPr>
        <p:spPr>
          <a:xfrm rot="10800000">
            <a:off x="6181736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94" name="Google Shape;2194;p99"/>
          <p:cNvCxnSpPr/>
          <p:nvPr/>
        </p:nvCxnSpPr>
        <p:spPr>
          <a:xfrm rot="10800000">
            <a:off x="8048588" y="1376130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95" name="Google Shape;2195;p99"/>
          <p:cNvSpPr/>
          <p:nvPr/>
        </p:nvSpPr>
        <p:spPr>
          <a:xfrm>
            <a:off x="7726130" y="651789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99"/>
          <p:cNvSpPr/>
          <p:nvPr/>
        </p:nvSpPr>
        <p:spPr>
          <a:xfrm>
            <a:off x="7726131" y="3233350"/>
            <a:ext cx="644914" cy="644914"/>
          </a:xfrm>
          <a:prstGeom prst="ellipse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97" name="Google Shape;2197;p99"/>
          <p:cNvCxnSpPr/>
          <p:nvPr/>
        </p:nvCxnSpPr>
        <p:spPr>
          <a:xfrm rot="10800000">
            <a:off x="8048588" y="2661685"/>
            <a:ext cx="1" cy="489723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98" name="Google Shape;2198;p99"/>
          <p:cNvSpPr txBox="1"/>
          <p:nvPr/>
        </p:nvSpPr>
        <p:spPr>
          <a:xfrm>
            <a:off x="5088599" y="2011964"/>
            <a:ext cx="226152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87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9" name="Google Shape;2199;p99"/>
          <p:cNvCxnSpPr/>
          <p:nvPr/>
        </p:nvCxnSpPr>
        <p:spPr>
          <a:xfrm>
            <a:off x="5015879" y="2293778"/>
            <a:ext cx="496089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00" name="Google Shape;2200;p99"/>
          <p:cNvSpPr txBox="1"/>
          <p:nvPr/>
        </p:nvSpPr>
        <p:spPr>
          <a:xfrm>
            <a:off x="6948368" y="2010912"/>
            <a:ext cx="226152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998" l="-27022" r="-21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1" name="Google Shape;2201;p99"/>
          <p:cNvCxnSpPr/>
          <p:nvPr/>
        </p:nvCxnSpPr>
        <p:spPr>
          <a:xfrm>
            <a:off x="6875649" y="2292726"/>
            <a:ext cx="496088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02" name="Google Shape;2202;p99"/>
          <p:cNvSpPr txBox="1"/>
          <p:nvPr/>
        </p:nvSpPr>
        <p:spPr>
          <a:xfrm>
            <a:off x="571975" y="4365245"/>
            <a:ext cx="3766844" cy="7764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286" l="-3351" r="-3016" t="-644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99"/>
          <p:cNvSpPr/>
          <p:nvPr/>
        </p:nvSpPr>
        <p:spPr>
          <a:xfrm>
            <a:off x="1056915" y="1945279"/>
            <a:ext cx="1120371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4" name="Google Shape;2204;p99"/>
          <p:cNvSpPr txBox="1"/>
          <p:nvPr/>
        </p:nvSpPr>
        <p:spPr>
          <a:xfrm>
            <a:off x="1463683" y="2121712"/>
            <a:ext cx="204736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878" l="-29406" r="-264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99"/>
          <p:cNvSpPr/>
          <p:nvPr/>
        </p:nvSpPr>
        <p:spPr>
          <a:xfrm>
            <a:off x="3763229" y="1945279"/>
            <a:ext cx="1120371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6" name="Google Shape;2206;p99"/>
          <p:cNvSpPr/>
          <p:nvPr/>
        </p:nvSpPr>
        <p:spPr>
          <a:xfrm>
            <a:off x="5630081" y="1945279"/>
            <a:ext cx="1120372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7" name="Google Shape;2207;p99"/>
          <p:cNvSpPr/>
          <p:nvPr/>
        </p:nvSpPr>
        <p:spPr>
          <a:xfrm>
            <a:off x="7496933" y="1945279"/>
            <a:ext cx="1120372" cy="605361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411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8" name="Google Shape;2208;p99"/>
          <p:cNvSpPr txBox="1"/>
          <p:nvPr/>
        </p:nvSpPr>
        <p:spPr>
          <a:xfrm>
            <a:off x="4092964" y="2129554"/>
            <a:ext cx="543034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722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99"/>
          <p:cNvSpPr txBox="1"/>
          <p:nvPr/>
        </p:nvSpPr>
        <p:spPr>
          <a:xfrm>
            <a:off x="6011635" y="2129554"/>
            <a:ext cx="297774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722" l="-20404" r="-611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99"/>
          <p:cNvSpPr txBox="1"/>
          <p:nvPr/>
        </p:nvSpPr>
        <p:spPr>
          <a:xfrm>
            <a:off x="7814934" y="2127525"/>
            <a:ext cx="543034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5998" l="-11233" r="-449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99"/>
          <p:cNvSpPr txBox="1"/>
          <p:nvPr/>
        </p:nvSpPr>
        <p:spPr>
          <a:xfrm>
            <a:off x="1464549" y="802321"/>
            <a:ext cx="206339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5995" l="-29407" r="-294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99"/>
          <p:cNvSpPr txBox="1"/>
          <p:nvPr/>
        </p:nvSpPr>
        <p:spPr>
          <a:xfrm>
            <a:off x="1462238" y="3402661"/>
            <a:ext cx="201722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18177" r="-1211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99"/>
          <p:cNvSpPr txBox="1"/>
          <p:nvPr/>
        </p:nvSpPr>
        <p:spPr>
          <a:xfrm>
            <a:off x="408649" y="2123327"/>
            <a:ext cx="226152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5878" l="-24320" r="-24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99"/>
          <p:cNvSpPr txBox="1"/>
          <p:nvPr/>
        </p:nvSpPr>
        <p:spPr>
          <a:xfrm>
            <a:off x="1265390" y="1531495"/>
            <a:ext cx="311367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99"/>
          <p:cNvSpPr txBox="1"/>
          <p:nvPr/>
        </p:nvSpPr>
        <p:spPr>
          <a:xfrm>
            <a:off x="1281955" y="2807869"/>
            <a:ext cx="239040" cy="30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599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99"/>
          <p:cNvSpPr txBox="1"/>
          <p:nvPr/>
        </p:nvSpPr>
        <p:spPr>
          <a:xfrm>
            <a:off x="4097064" y="798098"/>
            <a:ext cx="536878" cy="3077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49992" l="-11361" r="-35222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99"/>
          <p:cNvSpPr txBox="1"/>
          <p:nvPr/>
        </p:nvSpPr>
        <p:spPr>
          <a:xfrm>
            <a:off x="4076336" y="3379659"/>
            <a:ext cx="534121" cy="3077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49010" l="-6894" r="-34477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99"/>
          <p:cNvSpPr txBox="1"/>
          <p:nvPr/>
        </p:nvSpPr>
        <p:spPr>
          <a:xfrm>
            <a:off x="3971704" y="1531495"/>
            <a:ext cx="311367" cy="3077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99"/>
          <p:cNvSpPr txBox="1"/>
          <p:nvPr/>
        </p:nvSpPr>
        <p:spPr>
          <a:xfrm>
            <a:off x="3988269" y="2807869"/>
            <a:ext cx="239040" cy="3077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5998" l="-23074" r="-256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99"/>
          <p:cNvSpPr txBox="1"/>
          <p:nvPr/>
        </p:nvSpPr>
        <p:spPr>
          <a:xfrm>
            <a:off x="6019834" y="798098"/>
            <a:ext cx="291618" cy="30777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49992" l="-21274" r="-65952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99"/>
          <p:cNvSpPr txBox="1"/>
          <p:nvPr/>
        </p:nvSpPr>
        <p:spPr>
          <a:xfrm>
            <a:off x="6017190" y="3379659"/>
            <a:ext cx="288862" cy="30777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49010" l="-10635" r="-68076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99"/>
          <p:cNvSpPr txBox="1"/>
          <p:nvPr/>
        </p:nvSpPr>
        <p:spPr>
          <a:xfrm>
            <a:off x="5838556" y="1531495"/>
            <a:ext cx="311367" cy="307777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5878" l="-19602" r="-156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99"/>
          <p:cNvSpPr txBox="1"/>
          <p:nvPr/>
        </p:nvSpPr>
        <p:spPr>
          <a:xfrm>
            <a:off x="5855121" y="2807869"/>
            <a:ext cx="239040" cy="307777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5998" l="-22496" r="-2249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99"/>
          <p:cNvSpPr txBox="1"/>
          <p:nvPr/>
        </p:nvSpPr>
        <p:spPr>
          <a:xfrm>
            <a:off x="7814934" y="796070"/>
            <a:ext cx="536878" cy="30777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49992" l="-11359" r="-34086" t="-259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99"/>
          <p:cNvSpPr txBox="1"/>
          <p:nvPr/>
        </p:nvSpPr>
        <p:spPr>
          <a:xfrm>
            <a:off x="7814934" y="3377630"/>
            <a:ext cx="534121" cy="30777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-49010" l="-6814" r="-32949" t="-254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99"/>
          <p:cNvSpPr txBox="1"/>
          <p:nvPr/>
        </p:nvSpPr>
        <p:spPr>
          <a:xfrm>
            <a:off x="7705408" y="1531495"/>
            <a:ext cx="311367" cy="30777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5878" l="-17643" r="-1764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99"/>
          <p:cNvSpPr txBox="1"/>
          <p:nvPr/>
        </p:nvSpPr>
        <p:spPr>
          <a:xfrm>
            <a:off x="7831701" y="2853589"/>
            <a:ext cx="239040" cy="307777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-5878" l="-25637" r="-230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9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Рекуррентная нейронная сеть</a:t>
            </a:r>
            <a:endParaRPr b="1" i="0" sz="32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